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drawings/drawing1.xml" ContentType="application/vnd.openxmlformats-officedocument.drawingml.chartshape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drawings/drawing2.xml" ContentType="application/vnd.openxmlformats-officedocument.drawingml.chartshapes+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9"/>
  </p:notesMasterIdLst>
  <p:handoutMasterIdLst>
    <p:handoutMasterId r:id="rId20"/>
  </p:handoutMasterIdLst>
  <p:sldIdLst>
    <p:sldId id="257" r:id="rId2"/>
    <p:sldId id="258" r:id="rId3"/>
    <p:sldId id="294" r:id="rId4"/>
    <p:sldId id="270" r:id="rId5"/>
    <p:sldId id="302" r:id="rId6"/>
    <p:sldId id="297" r:id="rId7"/>
    <p:sldId id="304" r:id="rId8"/>
    <p:sldId id="298" r:id="rId9"/>
    <p:sldId id="305" r:id="rId10"/>
    <p:sldId id="301" r:id="rId11"/>
    <p:sldId id="306" r:id="rId12"/>
    <p:sldId id="299" r:id="rId13"/>
    <p:sldId id="307" r:id="rId14"/>
    <p:sldId id="300" r:id="rId15"/>
    <p:sldId id="267" r:id="rId16"/>
    <p:sldId id="296" r:id="rId17"/>
    <p:sldId id="262" r:id="rId18"/>
  </p:sldIdLst>
  <p:sldSz cx="12192000" cy="6858000"/>
  <p:notesSz cx="6858000" cy="9144000"/>
  <p:defaultTextStyle>
    <a:defPPr rtl="0">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F792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C4B1156A-380E-4F78-BDF5-A606A8083BF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606" autoAdjust="0"/>
    <p:restoredTop sz="93529" autoAdjust="0"/>
  </p:normalViewPr>
  <p:slideViewPr>
    <p:cSldViewPr snapToGrid="0">
      <p:cViewPr varScale="1">
        <p:scale>
          <a:sx n="82" d="100"/>
          <a:sy n="82" d="100"/>
        </p:scale>
        <p:origin x="922" y="77"/>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showGuides="1">
      <p:cViewPr>
        <p:scale>
          <a:sx n="86" d="100"/>
          <a:sy n="86" d="100"/>
        </p:scale>
        <p:origin x="3036" y="6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oleObject" Target="file:///C:\Users\emira\OneDrive\Masa&#252;st&#252;\&#304;STAT&#304;ST&#304;K%20PROJES&#304;\Behcet-MUHAMMED-Hazem-KATAIE.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emira\OneDrive\Masa&#252;st&#252;\&#304;STAT&#304;ST&#304;K%20PROJES&#304;\Behcet-MUHAMMED-Hazem-KATAIE.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emira\OneDrive\Masa&#252;st&#252;\&#304;STAT&#304;ST&#304;K%20PROJES&#304;\Behcet-MUHAMMED-Hazem-KATAIE.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Users\emira\OneDrive\Masa&#252;st&#252;\&#304;STAT&#304;ST&#304;K%20PROJES&#304;\Behcet-MUHAMMED-Hazem-KATAIE.xlsx" TargetMode="External"/><Relationship Id="rId2" Type="http://schemas.microsoft.com/office/2011/relationships/chartColorStyle" Target="colors4.xml"/><Relationship Id="rId1" Type="http://schemas.microsoft.com/office/2011/relationships/chartStyle" Target="style4.xml"/><Relationship Id="rId4" Type="http://schemas.openxmlformats.org/officeDocument/2006/relationships/chartUserShapes" Target="../drawings/drawing1.xml"/></Relationships>
</file>

<file path=ppt/charts/_rels/chart5.xml.rels><?xml version="1.0" encoding="UTF-8" standalone="yes"?>
<Relationships xmlns="http://schemas.openxmlformats.org/package/2006/relationships"><Relationship Id="rId3" Type="http://schemas.openxmlformats.org/officeDocument/2006/relationships/oleObject" Target="file:///C:\Users\emira\OneDrive\Masa&#252;st&#252;\&#304;STAT&#304;ST&#304;K%20PROJES&#304;\Behcet-MUHAMMED-Hazem-KATAIE.xlsx" TargetMode="External"/><Relationship Id="rId2" Type="http://schemas.microsoft.com/office/2011/relationships/chartColorStyle" Target="colors5.xml"/><Relationship Id="rId1" Type="http://schemas.microsoft.com/office/2011/relationships/chartStyle" Target="style5.xml"/><Relationship Id="rId4" Type="http://schemas.openxmlformats.org/officeDocument/2006/relationships/chartUserShapes" Target="../drawings/drawing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tr-TR"/>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tr-TR"/>
        </a:p>
      </c:txPr>
    </c:title>
    <c:autoTitleDeleted val="0"/>
    <c:plotArea>
      <c:layout/>
      <c:scatterChart>
        <c:scatterStyle val="lineMarker"/>
        <c:varyColors val="0"/>
        <c:ser>
          <c:idx val="0"/>
          <c:order val="0"/>
          <c:tx>
            <c:strRef>
              <c:f>Sayfa1!$E$65</c:f>
              <c:strCache>
                <c:ptCount val="1"/>
                <c:pt idx="0">
                  <c:v>X1</c:v>
                </c:pt>
              </c:strCache>
            </c:strRef>
          </c:tx>
          <c:spPr>
            <a:ln w="25400" cap="rnd">
              <a:noFill/>
              <a:round/>
            </a:ln>
            <a:effectLst/>
          </c:spPr>
          <c:marker>
            <c:symbol val="circle"/>
            <c:size val="5"/>
            <c:spPr>
              <a:solidFill>
                <a:schemeClr val="accent1"/>
              </a:solidFill>
              <a:ln w="9525">
                <a:solidFill>
                  <a:schemeClr val="accent1"/>
                </a:solidFill>
              </a:ln>
              <a:effectLst/>
            </c:spPr>
          </c:marker>
          <c:xVal>
            <c:numRef>
              <c:f>Sayfa1!$C$66:$C$100</c:f>
              <c:numCache>
                <c:formatCode>General</c:formatCode>
                <c:ptCount val="35"/>
                <c:pt idx="0">
                  <c:v>432</c:v>
                </c:pt>
                <c:pt idx="1">
                  <c:v>83</c:v>
                </c:pt>
                <c:pt idx="2">
                  <c:v>15</c:v>
                </c:pt>
                <c:pt idx="3">
                  <c:v>8</c:v>
                </c:pt>
                <c:pt idx="4">
                  <c:v>56</c:v>
                </c:pt>
                <c:pt idx="5">
                  <c:v>540</c:v>
                </c:pt>
                <c:pt idx="6">
                  <c:v>0.06</c:v>
                </c:pt>
                <c:pt idx="7">
                  <c:v>13</c:v>
                </c:pt>
                <c:pt idx="8">
                  <c:v>429</c:v>
                </c:pt>
                <c:pt idx="9">
                  <c:v>0.08</c:v>
                </c:pt>
                <c:pt idx="10">
                  <c:v>14</c:v>
                </c:pt>
                <c:pt idx="11">
                  <c:v>0.22</c:v>
                </c:pt>
                <c:pt idx="12">
                  <c:v>462</c:v>
                </c:pt>
                <c:pt idx="13">
                  <c:v>23</c:v>
                </c:pt>
                <c:pt idx="14">
                  <c:v>184</c:v>
                </c:pt>
                <c:pt idx="15">
                  <c:v>256</c:v>
                </c:pt>
                <c:pt idx="16">
                  <c:v>13</c:v>
                </c:pt>
                <c:pt idx="17">
                  <c:v>12</c:v>
                </c:pt>
                <c:pt idx="18">
                  <c:v>24</c:v>
                </c:pt>
                <c:pt idx="19">
                  <c:v>0.08</c:v>
                </c:pt>
                <c:pt idx="20">
                  <c:v>42</c:v>
                </c:pt>
                <c:pt idx="21">
                  <c:v>107</c:v>
                </c:pt>
                <c:pt idx="22">
                  <c:v>14</c:v>
                </c:pt>
                <c:pt idx="23">
                  <c:v>100</c:v>
                </c:pt>
                <c:pt idx="24">
                  <c:v>11</c:v>
                </c:pt>
                <c:pt idx="25">
                  <c:v>242</c:v>
                </c:pt>
                <c:pt idx="26">
                  <c:v>12</c:v>
                </c:pt>
                <c:pt idx="27">
                  <c:v>96</c:v>
                </c:pt>
                <c:pt idx="28">
                  <c:v>31</c:v>
                </c:pt>
                <c:pt idx="29">
                  <c:v>123</c:v>
                </c:pt>
                <c:pt idx="30">
                  <c:v>91</c:v>
                </c:pt>
                <c:pt idx="31">
                  <c:v>14</c:v>
                </c:pt>
                <c:pt idx="32">
                  <c:v>149</c:v>
                </c:pt>
                <c:pt idx="33">
                  <c:v>4</c:v>
                </c:pt>
                <c:pt idx="34">
                  <c:v>98</c:v>
                </c:pt>
              </c:numCache>
            </c:numRef>
          </c:xVal>
          <c:yVal>
            <c:numRef>
              <c:f>Sayfa1!$E$66:$E$100</c:f>
              <c:numCache>
                <c:formatCode>General</c:formatCode>
                <c:ptCount val="35"/>
                <c:pt idx="0">
                  <c:v>36</c:v>
                </c:pt>
                <c:pt idx="1">
                  <c:v>234</c:v>
                </c:pt>
                <c:pt idx="2">
                  <c:v>698</c:v>
                </c:pt>
                <c:pt idx="3">
                  <c:v>572</c:v>
                </c:pt>
                <c:pt idx="4">
                  <c:v>687</c:v>
                </c:pt>
                <c:pt idx="5">
                  <c:v>817</c:v>
                </c:pt>
                <c:pt idx="6">
                  <c:v>263</c:v>
                </c:pt>
                <c:pt idx="7">
                  <c:v>222</c:v>
                </c:pt>
                <c:pt idx="8">
                  <c:v>40</c:v>
                </c:pt>
                <c:pt idx="9">
                  <c:v>352</c:v>
                </c:pt>
                <c:pt idx="10">
                  <c:v>834</c:v>
                </c:pt>
                <c:pt idx="11">
                  <c:v>330</c:v>
                </c:pt>
                <c:pt idx="12">
                  <c:v>44</c:v>
                </c:pt>
                <c:pt idx="13">
                  <c:v>94</c:v>
                </c:pt>
                <c:pt idx="14">
                  <c:v>764</c:v>
                </c:pt>
                <c:pt idx="15">
                  <c:v>119</c:v>
                </c:pt>
                <c:pt idx="16">
                  <c:v>267</c:v>
                </c:pt>
                <c:pt idx="17">
                  <c:v>578</c:v>
                </c:pt>
                <c:pt idx="18">
                  <c:v>101</c:v>
                </c:pt>
                <c:pt idx="19">
                  <c:v>330</c:v>
                </c:pt>
                <c:pt idx="20">
                  <c:v>46</c:v>
                </c:pt>
                <c:pt idx="21">
                  <c:v>4</c:v>
                </c:pt>
                <c:pt idx="22">
                  <c:v>28</c:v>
                </c:pt>
                <c:pt idx="23">
                  <c:v>478</c:v>
                </c:pt>
                <c:pt idx="24">
                  <c:v>732</c:v>
                </c:pt>
                <c:pt idx="25">
                  <c:v>180</c:v>
                </c:pt>
                <c:pt idx="26">
                  <c:v>1026</c:v>
                </c:pt>
                <c:pt idx="27">
                  <c:v>85</c:v>
                </c:pt>
                <c:pt idx="28">
                  <c:v>157</c:v>
                </c:pt>
                <c:pt idx="29">
                  <c:v>387</c:v>
                </c:pt>
                <c:pt idx="30">
                  <c:v>21</c:v>
                </c:pt>
                <c:pt idx="31">
                  <c:v>676</c:v>
                </c:pt>
                <c:pt idx="32">
                  <c:v>860</c:v>
                </c:pt>
                <c:pt idx="33">
                  <c:v>615</c:v>
                </c:pt>
                <c:pt idx="34">
                  <c:v>475</c:v>
                </c:pt>
              </c:numCache>
            </c:numRef>
          </c:yVal>
          <c:smooth val="0"/>
          <c:extLst>
            <c:ext xmlns:c16="http://schemas.microsoft.com/office/drawing/2014/chart" uri="{C3380CC4-5D6E-409C-BE32-E72D297353CC}">
              <c16:uniqueId val="{00000000-0234-450E-B182-C22AA43389C0}"/>
            </c:ext>
          </c:extLst>
        </c:ser>
        <c:dLbls>
          <c:showLegendKey val="0"/>
          <c:showVal val="0"/>
          <c:showCatName val="0"/>
          <c:showSerName val="0"/>
          <c:showPercent val="0"/>
          <c:showBubbleSize val="0"/>
        </c:dLbls>
        <c:axId val="1276853711"/>
        <c:axId val="1276854543"/>
      </c:scatterChart>
      <c:valAx>
        <c:axId val="1276853711"/>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tr-TR"/>
          </a:p>
        </c:txPr>
        <c:crossAx val="1276854543"/>
        <c:crosses val="autoZero"/>
        <c:crossBetween val="midCat"/>
      </c:valAx>
      <c:valAx>
        <c:axId val="1276854543"/>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tr-TR"/>
          </a:p>
        </c:txPr>
        <c:crossAx val="1276853711"/>
        <c:crosses val="autoZero"/>
        <c:crossBetween val="midCat"/>
      </c:valAx>
      <c:spPr>
        <a:noFill/>
        <a:ln>
          <a:noFill/>
        </a:ln>
        <a:effectLst/>
      </c:spPr>
    </c:plotArea>
    <c:plotVisOnly val="1"/>
    <c:dispBlanksAs val="gap"/>
    <c:showDLblsOverMax val="0"/>
  </c:chart>
  <c:spPr>
    <a:solidFill>
      <a:schemeClr val="bg1"/>
    </a:solidFill>
    <a:ln w="9525" cap="flat" cmpd="sng" algn="ctr">
      <a:solidFill>
        <a:schemeClr val="tx1">
          <a:lumMod val="15000"/>
          <a:lumOff val="85000"/>
        </a:schemeClr>
      </a:solidFill>
      <a:round/>
    </a:ln>
    <a:effectLst/>
  </c:spPr>
  <c:txPr>
    <a:bodyPr/>
    <a:lstStyle/>
    <a:p>
      <a:pPr>
        <a:defRPr/>
      </a:pPr>
      <a:endParaRPr lang="tr-TR"/>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tr-TR"/>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tr-TR"/>
        </a:p>
      </c:txPr>
    </c:title>
    <c:autoTitleDeleted val="0"/>
    <c:plotArea>
      <c:layout/>
      <c:scatterChart>
        <c:scatterStyle val="lineMarker"/>
        <c:varyColors val="0"/>
        <c:ser>
          <c:idx val="0"/>
          <c:order val="0"/>
          <c:tx>
            <c:strRef>
              <c:f>Sayfa1!$E$158</c:f>
              <c:strCache>
                <c:ptCount val="1"/>
                <c:pt idx="0">
                  <c:v>X2</c:v>
                </c:pt>
              </c:strCache>
            </c:strRef>
          </c:tx>
          <c:spPr>
            <a:ln w="19050" cap="rnd">
              <a:noFill/>
              <a:round/>
            </a:ln>
            <a:effectLst/>
          </c:spPr>
          <c:marker>
            <c:symbol val="circle"/>
            <c:size val="5"/>
            <c:spPr>
              <a:solidFill>
                <a:schemeClr val="accent1"/>
              </a:solidFill>
              <a:ln w="9525">
                <a:solidFill>
                  <a:schemeClr val="accent1"/>
                </a:solidFill>
              </a:ln>
              <a:effectLst/>
            </c:spPr>
          </c:marker>
          <c:xVal>
            <c:numRef>
              <c:f>Sayfa1!$C$159:$C$193</c:f>
              <c:numCache>
                <c:formatCode>General</c:formatCode>
                <c:ptCount val="35"/>
                <c:pt idx="0">
                  <c:v>432</c:v>
                </c:pt>
                <c:pt idx="1">
                  <c:v>83</c:v>
                </c:pt>
                <c:pt idx="2">
                  <c:v>15</c:v>
                </c:pt>
                <c:pt idx="3">
                  <c:v>8</c:v>
                </c:pt>
                <c:pt idx="4">
                  <c:v>56</c:v>
                </c:pt>
                <c:pt idx="5">
                  <c:v>540</c:v>
                </c:pt>
                <c:pt idx="6">
                  <c:v>0.06</c:v>
                </c:pt>
                <c:pt idx="7">
                  <c:v>13</c:v>
                </c:pt>
                <c:pt idx="8">
                  <c:v>429</c:v>
                </c:pt>
                <c:pt idx="9">
                  <c:v>0.08</c:v>
                </c:pt>
                <c:pt idx="10">
                  <c:v>14</c:v>
                </c:pt>
                <c:pt idx="11">
                  <c:v>0.22</c:v>
                </c:pt>
                <c:pt idx="12">
                  <c:v>462</c:v>
                </c:pt>
                <c:pt idx="13">
                  <c:v>23</c:v>
                </c:pt>
                <c:pt idx="14">
                  <c:v>184</c:v>
                </c:pt>
                <c:pt idx="15">
                  <c:v>256</c:v>
                </c:pt>
                <c:pt idx="16">
                  <c:v>13</c:v>
                </c:pt>
                <c:pt idx="17">
                  <c:v>12</c:v>
                </c:pt>
                <c:pt idx="18">
                  <c:v>24</c:v>
                </c:pt>
                <c:pt idx="19">
                  <c:v>0.08</c:v>
                </c:pt>
                <c:pt idx="20">
                  <c:v>42</c:v>
                </c:pt>
                <c:pt idx="21">
                  <c:v>107</c:v>
                </c:pt>
                <c:pt idx="22">
                  <c:v>14</c:v>
                </c:pt>
                <c:pt idx="23">
                  <c:v>100</c:v>
                </c:pt>
                <c:pt idx="24">
                  <c:v>11</c:v>
                </c:pt>
                <c:pt idx="25">
                  <c:v>242</c:v>
                </c:pt>
                <c:pt idx="26">
                  <c:v>12</c:v>
                </c:pt>
                <c:pt idx="27">
                  <c:v>96</c:v>
                </c:pt>
                <c:pt idx="28">
                  <c:v>31</c:v>
                </c:pt>
                <c:pt idx="29">
                  <c:v>123</c:v>
                </c:pt>
                <c:pt idx="30">
                  <c:v>91</c:v>
                </c:pt>
                <c:pt idx="31">
                  <c:v>14</c:v>
                </c:pt>
                <c:pt idx="32">
                  <c:v>149</c:v>
                </c:pt>
                <c:pt idx="33">
                  <c:v>4</c:v>
                </c:pt>
                <c:pt idx="34">
                  <c:v>98</c:v>
                </c:pt>
              </c:numCache>
            </c:numRef>
          </c:xVal>
          <c:yVal>
            <c:numRef>
              <c:f>Sayfa1!$E$159:$E$193</c:f>
              <c:numCache>
                <c:formatCode>General</c:formatCode>
                <c:ptCount val="35"/>
                <c:pt idx="0">
                  <c:v>1.6</c:v>
                </c:pt>
                <c:pt idx="1">
                  <c:v>1.4</c:v>
                </c:pt>
                <c:pt idx="2">
                  <c:v>1.06</c:v>
                </c:pt>
                <c:pt idx="3">
                  <c:v>0.02</c:v>
                </c:pt>
                <c:pt idx="4">
                  <c:v>2.0299999999999998</c:v>
                </c:pt>
                <c:pt idx="5">
                  <c:v>15.83</c:v>
                </c:pt>
                <c:pt idx="6">
                  <c:v>0.08</c:v>
                </c:pt>
                <c:pt idx="7">
                  <c:v>0.5</c:v>
                </c:pt>
                <c:pt idx="8">
                  <c:v>2.14</c:v>
                </c:pt>
                <c:pt idx="9">
                  <c:v>0.08</c:v>
                </c:pt>
                <c:pt idx="10">
                  <c:v>1.45</c:v>
                </c:pt>
                <c:pt idx="11">
                  <c:v>0.23</c:v>
                </c:pt>
                <c:pt idx="12">
                  <c:v>2.13</c:v>
                </c:pt>
                <c:pt idx="13">
                  <c:v>0.63</c:v>
                </c:pt>
                <c:pt idx="14">
                  <c:v>3.14</c:v>
                </c:pt>
                <c:pt idx="15">
                  <c:v>2.2599999999999998</c:v>
                </c:pt>
                <c:pt idx="16">
                  <c:v>0.3</c:v>
                </c:pt>
                <c:pt idx="17">
                  <c:v>0.74</c:v>
                </c:pt>
                <c:pt idx="18">
                  <c:v>1.79</c:v>
                </c:pt>
                <c:pt idx="19">
                  <c:v>0.2</c:v>
                </c:pt>
                <c:pt idx="20">
                  <c:v>0.55000000000000004</c:v>
                </c:pt>
                <c:pt idx="21">
                  <c:v>0.14000000000000001</c:v>
                </c:pt>
                <c:pt idx="22">
                  <c:v>0.54</c:v>
                </c:pt>
                <c:pt idx="23">
                  <c:v>5.74</c:v>
                </c:pt>
                <c:pt idx="24">
                  <c:v>1.02</c:v>
                </c:pt>
                <c:pt idx="25">
                  <c:v>1.89</c:v>
                </c:pt>
                <c:pt idx="26">
                  <c:v>1.1100000000000001</c:v>
                </c:pt>
                <c:pt idx="27">
                  <c:v>1.17</c:v>
                </c:pt>
                <c:pt idx="28">
                  <c:v>0.8</c:v>
                </c:pt>
                <c:pt idx="29">
                  <c:v>2.27</c:v>
                </c:pt>
                <c:pt idx="30">
                  <c:v>0.86</c:v>
                </c:pt>
                <c:pt idx="31">
                  <c:v>1.05</c:v>
                </c:pt>
                <c:pt idx="32">
                  <c:v>4.42</c:v>
                </c:pt>
                <c:pt idx="33">
                  <c:v>0.32</c:v>
                </c:pt>
                <c:pt idx="34">
                  <c:v>2.54</c:v>
                </c:pt>
              </c:numCache>
            </c:numRef>
          </c:yVal>
          <c:smooth val="0"/>
          <c:extLst>
            <c:ext xmlns:c16="http://schemas.microsoft.com/office/drawing/2014/chart" uri="{C3380CC4-5D6E-409C-BE32-E72D297353CC}">
              <c16:uniqueId val="{00000000-0FB2-42AD-9E53-A4204C6A3B7E}"/>
            </c:ext>
          </c:extLst>
        </c:ser>
        <c:dLbls>
          <c:showLegendKey val="0"/>
          <c:showVal val="0"/>
          <c:showCatName val="0"/>
          <c:showSerName val="0"/>
          <c:showPercent val="0"/>
          <c:showBubbleSize val="0"/>
        </c:dLbls>
        <c:axId val="1394737743"/>
        <c:axId val="1394736911"/>
      </c:scatterChart>
      <c:valAx>
        <c:axId val="1394737743"/>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tr-TR"/>
          </a:p>
        </c:txPr>
        <c:crossAx val="1394736911"/>
        <c:crosses val="autoZero"/>
        <c:crossBetween val="midCat"/>
      </c:valAx>
      <c:valAx>
        <c:axId val="1394736911"/>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tr-TR"/>
          </a:p>
        </c:txPr>
        <c:crossAx val="1394737743"/>
        <c:crosses val="autoZero"/>
        <c:crossBetween val="midCat"/>
      </c:valAx>
      <c:spPr>
        <a:noFill/>
        <a:ln>
          <a:noFill/>
        </a:ln>
        <a:effectLst/>
      </c:spPr>
    </c:plotArea>
    <c:plotVisOnly val="1"/>
    <c:dispBlanksAs val="gap"/>
    <c:showDLblsOverMax val="0"/>
  </c:chart>
  <c:spPr>
    <a:solidFill>
      <a:schemeClr val="bg1"/>
    </a:solidFill>
    <a:ln w="9525" cap="flat" cmpd="sng" algn="ctr">
      <a:solidFill>
        <a:schemeClr val="tx1">
          <a:lumMod val="15000"/>
          <a:lumOff val="85000"/>
        </a:schemeClr>
      </a:solidFill>
      <a:round/>
    </a:ln>
    <a:effectLst/>
  </c:spPr>
  <c:txPr>
    <a:bodyPr/>
    <a:lstStyle/>
    <a:p>
      <a:pPr>
        <a:defRPr/>
      </a:pPr>
      <a:endParaRPr lang="tr-TR"/>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tr-TR"/>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tr-TR"/>
        </a:p>
      </c:txPr>
    </c:title>
    <c:autoTitleDeleted val="0"/>
    <c:plotArea>
      <c:layout/>
      <c:scatterChart>
        <c:scatterStyle val="lineMarker"/>
        <c:varyColors val="0"/>
        <c:ser>
          <c:idx val="0"/>
          <c:order val="0"/>
          <c:tx>
            <c:strRef>
              <c:f>Sayfa1!$E$251</c:f>
              <c:strCache>
                <c:ptCount val="1"/>
                <c:pt idx="0">
                  <c:v>X3</c:v>
                </c:pt>
              </c:strCache>
            </c:strRef>
          </c:tx>
          <c:spPr>
            <a:ln w="19050" cap="rnd">
              <a:noFill/>
              <a:round/>
            </a:ln>
            <a:effectLst/>
          </c:spPr>
          <c:marker>
            <c:symbol val="circle"/>
            <c:size val="5"/>
            <c:spPr>
              <a:solidFill>
                <a:schemeClr val="accent1"/>
              </a:solidFill>
              <a:ln w="9525">
                <a:solidFill>
                  <a:schemeClr val="accent1"/>
                </a:solidFill>
              </a:ln>
              <a:effectLst/>
            </c:spPr>
          </c:marker>
          <c:xVal>
            <c:numRef>
              <c:f>Sayfa1!$C$252:$C$286</c:f>
              <c:numCache>
                <c:formatCode>General</c:formatCode>
                <c:ptCount val="35"/>
                <c:pt idx="0">
                  <c:v>432</c:v>
                </c:pt>
                <c:pt idx="1">
                  <c:v>83</c:v>
                </c:pt>
                <c:pt idx="2">
                  <c:v>15</c:v>
                </c:pt>
                <c:pt idx="3">
                  <c:v>8</c:v>
                </c:pt>
                <c:pt idx="4">
                  <c:v>56</c:v>
                </c:pt>
                <c:pt idx="5">
                  <c:v>540</c:v>
                </c:pt>
                <c:pt idx="6">
                  <c:v>0.06</c:v>
                </c:pt>
                <c:pt idx="7">
                  <c:v>13</c:v>
                </c:pt>
                <c:pt idx="8">
                  <c:v>429</c:v>
                </c:pt>
                <c:pt idx="9">
                  <c:v>0.08</c:v>
                </c:pt>
                <c:pt idx="10">
                  <c:v>14</c:v>
                </c:pt>
                <c:pt idx="11">
                  <c:v>0.22</c:v>
                </c:pt>
                <c:pt idx="12">
                  <c:v>462</c:v>
                </c:pt>
                <c:pt idx="13">
                  <c:v>23</c:v>
                </c:pt>
                <c:pt idx="14">
                  <c:v>184</c:v>
                </c:pt>
                <c:pt idx="15">
                  <c:v>256</c:v>
                </c:pt>
                <c:pt idx="16">
                  <c:v>13</c:v>
                </c:pt>
                <c:pt idx="17">
                  <c:v>12</c:v>
                </c:pt>
                <c:pt idx="18">
                  <c:v>24</c:v>
                </c:pt>
                <c:pt idx="19">
                  <c:v>0.08</c:v>
                </c:pt>
                <c:pt idx="20">
                  <c:v>42</c:v>
                </c:pt>
                <c:pt idx="21">
                  <c:v>107</c:v>
                </c:pt>
                <c:pt idx="22">
                  <c:v>14</c:v>
                </c:pt>
                <c:pt idx="23">
                  <c:v>100</c:v>
                </c:pt>
                <c:pt idx="24">
                  <c:v>11</c:v>
                </c:pt>
                <c:pt idx="25">
                  <c:v>242</c:v>
                </c:pt>
                <c:pt idx="26">
                  <c:v>12</c:v>
                </c:pt>
                <c:pt idx="27">
                  <c:v>96</c:v>
                </c:pt>
                <c:pt idx="28">
                  <c:v>31</c:v>
                </c:pt>
                <c:pt idx="29">
                  <c:v>123</c:v>
                </c:pt>
                <c:pt idx="30">
                  <c:v>91</c:v>
                </c:pt>
                <c:pt idx="31">
                  <c:v>14</c:v>
                </c:pt>
                <c:pt idx="32">
                  <c:v>149</c:v>
                </c:pt>
                <c:pt idx="33">
                  <c:v>4</c:v>
                </c:pt>
                <c:pt idx="34">
                  <c:v>98</c:v>
                </c:pt>
              </c:numCache>
            </c:numRef>
          </c:xVal>
          <c:yVal>
            <c:numRef>
              <c:f>Sayfa1!$E$252:$E$286</c:f>
              <c:numCache>
                <c:formatCode>General</c:formatCode>
                <c:ptCount val="35"/>
                <c:pt idx="0">
                  <c:v>8</c:v>
                </c:pt>
                <c:pt idx="1">
                  <c:v>14</c:v>
                </c:pt>
                <c:pt idx="2">
                  <c:v>9</c:v>
                </c:pt>
                <c:pt idx="3">
                  <c:v>1</c:v>
                </c:pt>
                <c:pt idx="4">
                  <c:v>32</c:v>
                </c:pt>
                <c:pt idx="5">
                  <c:v>182</c:v>
                </c:pt>
                <c:pt idx="6">
                  <c:v>0</c:v>
                </c:pt>
                <c:pt idx="7">
                  <c:v>1</c:v>
                </c:pt>
                <c:pt idx="8">
                  <c:v>2</c:v>
                </c:pt>
                <c:pt idx="9">
                  <c:v>0</c:v>
                </c:pt>
                <c:pt idx="10">
                  <c:v>11</c:v>
                </c:pt>
                <c:pt idx="11">
                  <c:v>1</c:v>
                </c:pt>
                <c:pt idx="12">
                  <c:v>4</c:v>
                </c:pt>
                <c:pt idx="13">
                  <c:v>23</c:v>
                </c:pt>
                <c:pt idx="14">
                  <c:v>30</c:v>
                </c:pt>
                <c:pt idx="15">
                  <c:v>14</c:v>
                </c:pt>
                <c:pt idx="16">
                  <c:v>0</c:v>
                </c:pt>
                <c:pt idx="17">
                  <c:v>2</c:v>
                </c:pt>
                <c:pt idx="18">
                  <c:v>1</c:v>
                </c:pt>
                <c:pt idx="19">
                  <c:v>0</c:v>
                </c:pt>
                <c:pt idx="20">
                  <c:v>3</c:v>
                </c:pt>
                <c:pt idx="21">
                  <c:v>0</c:v>
                </c:pt>
                <c:pt idx="22">
                  <c:v>0</c:v>
                </c:pt>
                <c:pt idx="23">
                  <c:v>27</c:v>
                </c:pt>
                <c:pt idx="24">
                  <c:v>2</c:v>
                </c:pt>
                <c:pt idx="25">
                  <c:v>6</c:v>
                </c:pt>
                <c:pt idx="26">
                  <c:v>3</c:v>
                </c:pt>
                <c:pt idx="27">
                  <c:v>9</c:v>
                </c:pt>
                <c:pt idx="28">
                  <c:v>2</c:v>
                </c:pt>
                <c:pt idx="29">
                  <c:v>10</c:v>
                </c:pt>
                <c:pt idx="30">
                  <c:v>1</c:v>
                </c:pt>
                <c:pt idx="31">
                  <c:v>11</c:v>
                </c:pt>
                <c:pt idx="32">
                  <c:v>40</c:v>
                </c:pt>
                <c:pt idx="33">
                  <c:v>3</c:v>
                </c:pt>
                <c:pt idx="34">
                  <c:v>4</c:v>
                </c:pt>
              </c:numCache>
            </c:numRef>
          </c:yVal>
          <c:smooth val="0"/>
          <c:extLst>
            <c:ext xmlns:c16="http://schemas.microsoft.com/office/drawing/2014/chart" uri="{C3380CC4-5D6E-409C-BE32-E72D297353CC}">
              <c16:uniqueId val="{00000000-6FA1-495D-914A-E075825BB59F}"/>
            </c:ext>
          </c:extLst>
        </c:ser>
        <c:dLbls>
          <c:showLegendKey val="0"/>
          <c:showVal val="0"/>
          <c:showCatName val="0"/>
          <c:showSerName val="0"/>
          <c:showPercent val="0"/>
          <c:showBubbleSize val="0"/>
        </c:dLbls>
        <c:axId val="810809311"/>
        <c:axId val="810808895"/>
      </c:scatterChart>
      <c:valAx>
        <c:axId val="810809311"/>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tr-TR"/>
          </a:p>
        </c:txPr>
        <c:crossAx val="810808895"/>
        <c:crosses val="autoZero"/>
        <c:crossBetween val="midCat"/>
      </c:valAx>
      <c:valAx>
        <c:axId val="810808895"/>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tr-TR"/>
          </a:p>
        </c:txPr>
        <c:crossAx val="810809311"/>
        <c:crosses val="autoZero"/>
        <c:crossBetween val="midCat"/>
      </c:valAx>
      <c:spPr>
        <a:noFill/>
        <a:ln>
          <a:noFill/>
        </a:ln>
        <a:effectLst/>
      </c:spPr>
    </c:plotArea>
    <c:plotVisOnly val="1"/>
    <c:dispBlanksAs val="gap"/>
    <c:showDLblsOverMax val="0"/>
  </c:chart>
  <c:spPr>
    <a:solidFill>
      <a:schemeClr val="bg1"/>
    </a:solidFill>
    <a:ln w="9525" cap="flat" cmpd="sng" algn="ctr">
      <a:solidFill>
        <a:schemeClr val="tx1">
          <a:lumMod val="15000"/>
          <a:lumOff val="85000"/>
        </a:schemeClr>
      </a:solidFill>
      <a:round/>
    </a:ln>
    <a:effectLst/>
  </c:spPr>
  <c:txPr>
    <a:bodyPr/>
    <a:lstStyle/>
    <a:p>
      <a:pPr>
        <a:defRPr/>
      </a:pPr>
      <a:endParaRPr lang="tr-TR"/>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tr-TR"/>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tr-TR"/>
        </a:p>
      </c:txPr>
    </c:title>
    <c:autoTitleDeleted val="0"/>
    <c:plotArea>
      <c:layout/>
      <c:scatterChart>
        <c:scatterStyle val="lineMarker"/>
        <c:varyColors val="0"/>
        <c:ser>
          <c:idx val="0"/>
          <c:order val="0"/>
          <c:tx>
            <c:strRef>
              <c:f>Sayfa1!$E$344</c:f>
              <c:strCache>
                <c:ptCount val="1"/>
                <c:pt idx="0">
                  <c:v>X4</c:v>
                </c:pt>
              </c:strCache>
            </c:strRef>
          </c:tx>
          <c:spPr>
            <a:ln w="19050" cap="rnd">
              <a:noFill/>
              <a:round/>
            </a:ln>
            <a:effectLst/>
          </c:spPr>
          <c:marker>
            <c:symbol val="circle"/>
            <c:size val="5"/>
            <c:spPr>
              <a:solidFill>
                <a:schemeClr val="accent1"/>
              </a:solidFill>
              <a:ln w="9525">
                <a:solidFill>
                  <a:schemeClr val="accent1"/>
                </a:solidFill>
              </a:ln>
              <a:effectLst/>
            </c:spPr>
          </c:marker>
          <c:xVal>
            <c:numRef>
              <c:f>Sayfa1!$C$345:$C$379</c:f>
              <c:numCache>
                <c:formatCode>General</c:formatCode>
                <c:ptCount val="35"/>
                <c:pt idx="0">
                  <c:v>432</c:v>
                </c:pt>
                <c:pt idx="1">
                  <c:v>83</c:v>
                </c:pt>
                <c:pt idx="2">
                  <c:v>15</c:v>
                </c:pt>
                <c:pt idx="3">
                  <c:v>8</c:v>
                </c:pt>
                <c:pt idx="4">
                  <c:v>56</c:v>
                </c:pt>
                <c:pt idx="5">
                  <c:v>540</c:v>
                </c:pt>
                <c:pt idx="6">
                  <c:v>0.06</c:v>
                </c:pt>
                <c:pt idx="7">
                  <c:v>13</c:v>
                </c:pt>
                <c:pt idx="8">
                  <c:v>429</c:v>
                </c:pt>
                <c:pt idx="9">
                  <c:v>0.08</c:v>
                </c:pt>
                <c:pt idx="10">
                  <c:v>14</c:v>
                </c:pt>
                <c:pt idx="11">
                  <c:v>0.22</c:v>
                </c:pt>
                <c:pt idx="12">
                  <c:v>462</c:v>
                </c:pt>
                <c:pt idx="13">
                  <c:v>23</c:v>
                </c:pt>
                <c:pt idx="14">
                  <c:v>184</c:v>
                </c:pt>
                <c:pt idx="15">
                  <c:v>256</c:v>
                </c:pt>
                <c:pt idx="16">
                  <c:v>13</c:v>
                </c:pt>
                <c:pt idx="17">
                  <c:v>12</c:v>
                </c:pt>
                <c:pt idx="18">
                  <c:v>24</c:v>
                </c:pt>
                <c:pt idx="19">
                  <c:v>0.08</c:v>
                </c:pt>
                <c:pt idx="20">
                  <c:v>42</c:v>
                </c:pt>
                <c:pt idx="21">
                  <c:v>107</c:v>
                </c:pt>
                <c:pt idx="22">
                  <c:v>14</c:v>
                </c:pt>
                <c:pt idx="23">
                  <c:v>100</c:v>
                </c:pt>
                <c:pt idx="24">
                  <c:v>11</c:v>
                </c:pt>
                <c:pt idx="25">
                  <c:v>242</c:v>
                </c:pt>
                <c:pt idx="26">
                  <c:v>12</c:v>
                </c:pt>
                <c:pt idx="27">
                  <c:v>96</c:v>
                </c:pt>
                <c:pt idx="28">
                  <c:v>31</c:v>
                </c:pt>
                <c:pt idx="29">
                  <c:v>123</c:v>
                </c:pt>
                <c:pt idx="30">
                  <c:v>91</c:v>
                </c:pt>
                <c:pt idx="31">
                  <c:v>14</c:v>
                </c:pt>
                <c:pt idx="32">
                  <c:v>149</c:v>
                </c:pt>
                <c:pt idx="33">
                  <c:v>4</c:v>
                </c:pt>
                <c:pt idx="34">
                  <c:v>98</c:v>
                </c:pt>
              </c:numCache>
            </c:numRef>
          </c:xVal>
          <c:yVal>
            <c:numRef>
              <c:f>Sayfa1!$E$345:$E$379</c:f>
              <c:numCache>
                <c:formatCode>General</c:formatCode>
                <c:ptCount val="35"/>
                <c:pt idx="0">
                  <c:v>2</c:v>
                </c:pt>
                <c:pt idx="1">
                  <c:v>4</c:v>
                </c:pt>
                <c:pt idx="2">
                  <c:v>2</c:v>
                </c:pt>
                <c:pt idx="3">
                  <c:v>1</c:v>
                </c:pt>
                <c:pt idx="4">
                  <c:v>2</c:v>
                </c:pt>
                <c:pt idx="5">
                  <c:v>62</c:v>
                </c:pt>
                <c:pt idx="6">
                  <c:v>1</c:v>
                </c:pt>
                <c:pt idx="7">
                  <c:v>1</c:v>
                </c:pt>
                <c:pt idx="8">
                  <c:v>1</c:v>
                </c:pt>
                <c:pt idx="9">
                  <c:v>1</c:v>
                </c:pt>
                <c:pt idx="10">
                  <c:v>1</c:v>
                </c:pt>
                <c:pt idx="11">
                  <c:v>1</c:v>
                </c:pt>
                <c:pt idx="12">
                  <c:v>4</c:v>
                </c:pt>
                <c:pt idx="13">
                  <c:v>1</c:v>
                </c:pt>
                <c:pt idx="14">
                  <c:v>3</c:v>
                </c:pt>
                <c:pt idx="15">
                  <c:v>2</c:v>
                </c:pt>
                <c:pt idx="16">
                  <c:v>2</c:v>
                </c:pt>
                <c:pt idx="17">
                  <c:v>2</c:v>
                </c:pt>
                <c:pt idx="18">
                  <c:v>1</c:v>
                </c:pt>
                <c:pt idx="19">
                  <c:v>1</c:v>
                </c:pt>
                <c:pt idx="20">
                  <c:v>1</c:v>
                </c:pt>
                <c:pt idx="21">
                  <c:v>1</c:v>
                </c:pt>
                <c:pt idx="22">
                  <c:v>1</c:v>
                </c:pt>
                <c:pt idx="23">
                  <c:v>21</c:v>
                </c:pt>
                <c:pt idx="24">
                  <c:v>1</c:v>
                </c:pt>
                <c:pt idx="25">
                  <c:v>4</c:v>
                </c:pt>
                <c:pt idx="26">
                  <c:v>2</c:v>
                </c:pt>
                <c:pt idx="27">
                  <c:v>2</c:v>
                </c:pt>
                <c:pt idx="28">
                  <c:v>2</c:v>
                </c:pt>
                <c:pt idx="29">
                  <c:v>5</c:v>
                </c:pt>
                <c:pt idx="30">
                  <c:v>1</c:v>
                </c:pt>
                <c:pt idx="31">
                  <c:v>1</c:v>
                </c:pt>
                <c:pt idx="32">
                  <c:v>9</c:v>
                </c:pt>
                <c:pt idx="33">
                  <c:v>1</c:v>
                </c:pt>
                <c:pt idx="34">
                  <c:v>5</c:v>
                </c:pt>
              </c:numCache>
            </c:numRef>
          </c:yVal>
          <c:smooth val="0"/>
          <c:extLst>
            <c:ext xmlns:c16="http://schemas.microsoft.com/office/drawing/2014/chart" uri="{C3380CC4-5D6E-409C-BE32-E72D297353CC}">
              <c16:uniqueId val="{00000000-D831-4F53-8ACA-8091129CC504}"/>
            </c:ext>
          </c:extLst>
        </c:ser>
        <c:dLbls>
          <c:showLegendKey val="0"/>
          <c:showVal val="0"/>
          <c:showCatName val="0"/>
          <c:showSerName val="0"/>
          <c:showPercent val="0"/>
          <c:showBubbleSize val="0"/>
        </c:dLbls>
        <c:axId val="1499392415"/>
        <c:axId val="1499390751"/>
      </c:scatterChart>
      <c:valAx>
        <c:axId val="1499392415"/>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tr-TR"/>
          </a:p>
        </c:txPr>
        <c:crossAx val="1499390751"/>
        <c:crosses val="autoZero"/>
        <c:crossBetween val="midCat"/>
      </c:valAx>
      <c:valAx>
        <c:axId val="1499390751"/>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tr-TR"/>
          </a:p>
        </c:txPr>
        <c:crossAx val="1499392415"/>
        <c:crosses val="autoZero"/>
        <c:crossBetween val="midCat"/>
      </c:valAx>
      <c:spPr>
        <a:noFill/>
        <a:ln>
          <a:noFill/>
        </a:ln>
        <a:effectLst/>
      </c:spPr>
    </c:plotArea>
    <c:plotVisOnly val="1"/>
    <c:dispBlanksAs val="gap"/>
    <c:showDLblsOverMax val="0"/>
  </c:chart>
  <c:spPr>
    <a:solidFill>
      <a:schemeClr val="bg1"/>
    </a:solidFill>
    <a:ln w="9525" cap="flat" cmpd="sng" algn="ctr">
      <a:solidFill>
        <a:schemeClr val="tx1">
          <a:lumMod val="15000"/>
          <a:lumOff val="85000"/>
        </a:schemeClr>
      </a:solidFill>
      <a:round/>
    </a:ln>
    <a:effectLst/>
  </c:spPr>
  <c:txPr>
    <a:bodyPr/>
    <a:lstStyle/>
    <a:p>
      <a:pPr>
        <a:defRPr/>
      </a:pPr>
      <a:endParaRPr lang="tr-TR"/>
    </a:p>
  </c:txPr>
  <c:externalData r:id="rId3">
    <c:autoUpdate val="0"/>
  </c:externalData>
  <c:userShapes r:id="rId4"/>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tr-TR"/>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tr-TR"/>
        </a:p>
      </c:txPr>
    </c:title>
    <c:autoTitleDeleted val="0"/>
    <c:plotArea>
      <c:layout/>
      <c:scatterChart>
        <c:scatterStyle val="lineMarker"/>
        <c:varyColors val="0"/>
        <c:ser>
          <c:idx val="0"/>
          <c:order val="0"/>
          <c:tx>
            <c:strRef>
              <c:f>Sayfa1!$E$437</c:f>
              <c:strCache>
                <c:ptCount val="1"/>
                <c:pt idx="0">
                  <c:v>X5</c:v>
                </c:pt>
              </c:strCache>
            </c:strRef>
          </c:tx>
          <c:spPr>
            <a:ln w="19050" cap="rnd">
              <a:noFill/>
              <a:round/>
            </a:ln>
            <a:effectLst/>
          </c:spPr>
          <c:marker>
            <c:symbol val="circle"/>
            <c:size val="5"/>
            <c:spPr>
              <a:solidFill>
                <a:schemeClr val="accent1"/>
              </a:solidFill>
              <a:ln w="9525">
                <a:solidFill>
                  <a:schemeClr val="accent1"/>
                </a:solidFill>
              </a:ln>
              <a:effectLst/>
            </c:spPr>
          </c:marker>
          <c:xVal>
            <c:numRef>
              <c:f>Sayfa1!$C$438:$C$472</c:f>
              <c:numCache>
                <c:formatCode>General</c:formatCode>
                <c:ptCount val="35"/>
                <c:pt idx="0">
                  <c:v>432</c:v>
                </c:pt>
                <c:pt idx="1">
                  <c:v>83</c:v>
                </c:pt>
                <c:pt idx="2">
                  <c:v>15</c:v>
                </c:pt>
                <c:pt idx="3">
                  <c:v>8</c:v>
                </c:pt>
                <c:pt idx="4">
                  <c:v>56</c:v>
                </c:pt>
                <c:pt idx="5">
                  <c:v>540</c:v>
                </c:pt>
                <c:pt idx="6">
                  <c:v>0.06</c:v>
                </c:pt>
                <c:pt idx="7">
                  <c:v>13</c:v>
                </c:pt>
                <c:pt idx="8">
                  <c:v>429</c:v>
                </c:pt>
                <c:pt idx="9">
                  <c:v>0.08</c:v>
                </c:pt>
                <c:pt idx="10">
                  <c:v>14</c:v>
                </c:pt>
                <c:pt idx="11">
                  <c:v>0.22</c:v>
                </c:pt>
                <c:pt idx="12">
                  <c:v>462</c:v>
                </c:pt>
                <c:pt idx="13">
                  <c:v>23</c:v>
                </c:pt>
                <c:pt idx="14">
                  <c:v>184</c:v>
                </c:pt>
                <c:pt idx="15">
                  <c:v>256</c:v>
                </c:pt>
                <c:pt idx="16">
                  <c:v>13</c:v>
                </c:pt>
                <c:pt idx="17">
                  <c:v>12</c:v>
                </c:pt>
                <c:pt idx="18">
                  <c:v>24</c:v>
                </c:pt>
                <c:pt idx="19">
                  <c:v>0.08</c:v>
                </c:pt>
                <c:pt idx="20">
                  <c:v>42</c:v>
                </c:pt>
                <c:pt idx="21">
                  <c:v>107</c:v>
                </c:pt>
                <c:pt idx="22">
                  <c:v>14</c:v>
                </c:pt>
                <c:pt idx="23">
                  <c:v>100</c:v>
                </c:pt>
                <c:pt idx="24">
                  <c:v>11</c:v>
                </c:pt>
                <c:pt idx="25">
                  <c:v>242</c:v>
                </c:pt>
                <c:pt idx="26">
                  <c:v>12</c:v>
                </c:pt>
                <c:pt idx="27">
                  <c:v>96</c:v>
                </c:pt>
                <c:pt idx="28">
                  <c:v>31</c:v>
                </c:pt>
                <c:pt idx="29">
                  <c:v>123</c:v>
                </c:pt>
                <c:pt idx="30">
                  <c:v>91</c:v>
                </c:pt>
                <c:pt idx="31">
                  <c:v>14</c:v>
                </c:pt>
                <c:pt idx="32">
                  <c:v>149</c:v>
                </c:pt>
                <c:pt idx="33">
                  <c:v>4</c:v>
                </c:pt>
                <c:pt idx="34">
                  <c:v>98</c:v>
                </c:pt>
              </c:numCache>
            </c:numRef>
          </c:xVal>
          <c:yVal>
            <c:numRef>
              <c:f>Sayfa1!$E$438:$E$472</c:f>
              <c:numCache>
                <c:formatCode>General</c:formatCode>
                <c:ptCount val="35"/>
                <c:pt idx="0">
                  <c:v>5.7</c:v>
                </c:pt>
                <c:pt idx="1">
                  <c:v>3.9</c:v>
                </c:pt>
                <c:pt idx="2">
                  <c:v>2.4</c:v>
                </c:pt>
                <c:pt idx="3">
                  <c:v>3.9</c:v>
                </c:pt>
                <c:pt idx="4">
                  <c:v>2.4</c:v>
                </c:pt>
                <c:pt idx="5">
                  <c:v>12.3</c:v>
                </c:pt>
                <c:pt idx="6">
                  <c:v>2.5</c:v>
                </c:pt>
                <c:pt idx="7">
                  <c:v>2.5</c:v>
                </c:pt>
                <c:pt idx="8">
                  <c:v>7.5</c:v>
                </c:pt>
                <c:pt idx="9">
                  <c:v>3.3</c:v>
                </c:pt>
                <c:pt idx="10">
                  <c:v>1.7</c:v>
                </c:pt>
                <c:pt idx="11">
                  <c:v>3</c:v>
                </c:pt>
                <c:pt idx="12">
                  <c:v>3.3</c:v>
                </c:pt>
                <c:pt idx="13">
                  <c:v>3.3</c:v>
                </c:pt>
                <c:pt idx="14">
                  <c:v>3.3</c:v>
                </c:pt>
                <c:pt idx="15">
                  <c:v>6.6</c:v>
                </c:pt>
                <c:pt idx="16">
                  <c:v>2.6</c:v>
                </c:pt>
                <c:pt idx="17">
                  <c:v>1.7</c:v>
                </c:pt>
                <c:pt idx="18">
                  <c:v>7.5</c:v>
                </c:pt>
                <c:pt idx="19">
                  <c:v>3.4</c:v>
                </c:pt>
                <c:pt idx="20">
                  <c:v>5.7</c:v>
                </c:pt>
                <c:pt idx="21">
                  <c:v>3.3</c:v>
                </c:pt>
                <c:pt idx="22">
                  <c:v>7.4</c:v>
                </c:pt>
                <c:pt idx="23">
                  <c:v>13.4</c:v>
                </c:pt>
                <c:pt idx="24">
                  <c:v>4.0999999999999996</c:v>
                </c:pt>
                <c:pt idx="25">
                  <c:v>6.6</c:v>
                </c:pt>
                <c:pt idx="26">
                  <c:v>3.7</c:v>
                </c:pt>
                <c:pt idx="27">
                  <c:v>5.7</c:v>
                </c:pt>
                <c:pt idx="28">
                  <c:v>2.5</c:v>
                </c:pt>
                <c:pt idx="29">
                  <c:v>4</c:v>
                </c:pt>
                <c:pt idx="30">
                  <c:v>7.4</c:v>
                </c:pt>
                <c:pt idx="31">
                  <c:v>3.8</c:v>
                </c:pt>
                <c:pt idx="32">
                  <c:v>14.7</c:v>
                </c:pt>
                <c:pt idx="33">
                  <c:v>2.4</c:v>
                </c:pt>
                <c:pt idx="34">
                  <c:v>3.9</c:v>
                </c:pt>
              </c:numCache>
            </c:numRef>
          </c:yVal>
          <c:smooth val="0"/>
          <c:extLst>
            <c:ext xmlns:c16="http://schemas.microsoft.com/office/drawing/2014/chart" uri="{C3380CC4-5D6E-409C-BE32-E72D297353CC}">
              <c16:uniqueId val="{00000000-2C9B-4A52-8679-6212446514DE}"/>
            </c:ext>
          </c:extLst>
        </c:ser>
        <c:dLbls>
          <c:showLegendKey val="0"/>
          <c:showVal val="0"/>
          <c:showCatName val="0"/>
          <c:showSerName val="0"/>
          <c:showPercent val="0"/>
          <c:showBubbleSize val="0"/>
        </c:dLbls>
        <c:axId val="1395899375"/>
        <c:axId val="1395896879"/>
      </c:scatterChart>
      <c:valAx>
        <c:axId val="1395899375"/>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tr-TR"/>
          </a:p>
        </c:txPr>
        <c:crossAx val="1395896879"/>
        <c:crosses val="autoZero"/>
        <c:crossBetween val="midCat"/>
      </c:valAx>
      <c:valAx>
        <c:axId val="1395896879"/>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tr-TR"/>
          </a:p>
        </c:txPr>
        <c:crossAx val="1395899375"/>
        <c:crosses val="autoZero"/>
        <c:crossBetween val="midCat"/>
      </c:valAx>
      <c:spPr>
        <a:noFill/>
        <a:ln>
          <a:noFill/>
        </a:ln>
        <a:effectLst/>
      </c:spPr>
    </c:plotArea>
    <c:plotVisOnly val="1"/>
    <c:dispBlanksAs val="gap"/>
    <c:showDLblsOverMax val="0"/>
  </c:chart>
  <c:spPr>
    <a:solidFill>
      <a:schemeClr val="bg1"/>
    </a:solidFill>
    <a:ln w="9525" cap="flat" cmpd="sng" algn="ctr">
      <a:solidFill>
        <a:schemeClr val="tx1">
          <a:lumMod val="15000"/>
          <a:lumOff val="85000"/>
        </a:schemeClr>
      </a:solidFill>
      <a:round/>
    </a:ln>
    <a:effectLst/>
  </c:spPr>
  <c:txPr>
    <a:bodyPr/>
    <a:lstStyle/>
    <a:p>
      <a:pPr>
        <a:defRPr/>
      </a:pPr>
      <a:endParaRPr lang="tr-TR"/>
    </a:p>
  </c:txPr>
  <c:externalData r:id="rId3">
    <c:autoUpdate val="0"/>
  </c:externalData>
  <c:userShapes r:id="rId4"/>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4156040-AF98-4F2C-9909-9F2439F6F588}" type="doc">
      <dgm:prSet loTypeId="urn:microsoft.com/office/officeart/2005/8/layout/chevron1" loCatId="process" qsTypeId="urn:microsoft.com/office/officeart/2005/8/quickstyle/simple1" qsCatId="simple" csTypeId="urn:microsoft.com/office/officeart/2005/8/colors/accent1_1" csCatId="accent1" phldr="1"/>
      <dgm:spPr/>
    </dgm:pt>
    <dgm:pt modelId="{74020AF3-C700-4606-8917-C6A353D7963A}">
      <dgm:prSet phldrT="[Text]"/>
      <dgm:spPr/>
      <dgm:t>
        <a:bodyPr rtlCol="0"/>
        <a:lstStyle/>
        <a:p>
          <a:pPr rtl="0"/>
          <a:r>
            <a:rPr lang="tr-TR" noProof="0" dirty="0"/>
            <a:t>B0’ı hesaplamak</a:t>
          </a:r>
        </a:p>
      </dgm:t>
      <dgm:extLst>
        <a:ext uri="{E40237B7-FDA0-4F09-8148-C483321AD2D9}">
          <dgm14:cNvPr xmlns:dgm14="http://schemas.microsoft.com/office/drawing/2010/diagram" id="0" name="" title="Step 1 title"/>
        </a:ext>
      </dgm:extLst>
    </dgm:pt>
    <dgm:pt modelId="{87D99D21-0B4A-4259-89FB-0E5941CB535C}" type="parTrans" cxnId="{B0E2386F-A443-4201-8130-FB9CC25AA154}">
      <dgm:prSet/>
      <dgm:spPr/>
      <dgm:t>
        <a:bodyPr rtlCol="0"/>
        <a:lstStyle/>
        <a:p>
          <a:pPr rtl="0"/>
          <a:endParaRPr lang="tr-TR" noProof="0" dirty="0"/>
        </a:p>
      </dgm:t>
    </dgm:pt>
    <dgm:pt modelId="{6CFF1BD9-AE1F-4488-8B72-01186EADA6FF}" type="sibTrans" cxnId="{B0E2386F-A443-4201-8130-FB9CC25AA154}">
      <dgm:prSet/>
      <dgm:spPr/>
      <dgm:t>
        <a:bodyPr rtlCol="0"/>
        <a:lstStyle/>
        <a:p>
          <a:pPr rtl="0"/>
          <a:endParaRPr lang="tr-TR" noProof="0" dirty="0"/>
        </a:p>
      </dgm:t>
    </dgm:pt>
    <dgm:pt modelId="{12E26E22-71B0-4386-A84F-ABF2FF66A99F}">
      <dgm:prSet phldrT="[Text]"/>
      <dgm:spPr/>
      <dgm:t>
        <a:bodyPr rtlCol="0"/>
        <a:lstStyle/>
        <a:p>
          <a:pPr rtl="0"/>
          <a:r>
            <a:rPr lang="tr-TR" noProof="0" dirty="0"/>
            <a:t>Korelasyon katsayısı r’yi hesaplamak</a:t>
          </a:r>
        </a:p>
      </dgm:t>
      <dgm:extLst>
        <a:ext uri="{E40237B7-FDA0-4F09-8148-C483321AD2D9}">
          <dgm14:cNvPr xmlns:dgm14="http://schemas.microsoft.com/office/drawing/2010/diagram" id="0" name="" title="Step 2 title"/>
        </a:ext>
      </dgm:extLst>
    </dgm:pt>
    <dgm:pt modelId="{3A6CB3CB-0F71-4CA8-93AA-0E3E3D59D313}" type="parTrans" cxnId="{937639B3-2352-48E4-A96B-F63DF2119D92}">
      <dgm:prSet/>
      <dgm:spPr/>
      <dgm:t>
        <a:bodyPr rtlCol="0"/>
        <a:lstStyle/>
        <a:p>
          <a:pPr rtl="0"/>
          <a:endParaRPr lang="tr-TR" noProof="0" dirty="0"/>
        </a:p>
      </dgm:t>
    </dgm:pt>
    <dgm:pt modelId="{E1826C46-15A2-4345-B986-53D05F21F155}" type="sibTrans" cxnId="{937639B3-2352-48E4-A96B-F63DF2119D92}">
      <dgm:prSet/>
      <dgm:spPr/>
      <dgm:t>
        <a:bodyPr rtlCol="0"/>
        <a:lstStyle/>
        <a:p>
          <a:pPr rtl="0"/>
          <a:endParaRPr lang="tr-TR" noProof="0" dirty="0"/>
        </a:p>
      </dgm:t>
    </dgm:pt>
    <dgm:pt modelId="{A8B05E70-CCF1-4080-8EEE-6873C9D4B630}">
      <dgm:prSet phldrT="[Text]"/>
      <dgm:spPr/>
      <dgm:t>
        <a:bodyPr rtlCol="0"/>
        <a:lstStyle/>
        <a:p>
          <a:pPr rtl="0"/>
          <a:r>
            <a:rPr lang="tr-TR" noProof="0" dirty="0"/>
            <a:t>Determinasyon katsayısı </a:t>
          </a:r>
          <a:r>
            <a:rPr lang="tr-TR" dirty="0"/>
            <a:t>R</a:t>
          </a:r>
          <a:r>
            <a:rPr lang="tr-TR" baseline="30000" dirty="0"/>
            <a:t>2’</a:t>
          </a:r>
          <a:r>
            <a:rPr lang="tr-TR" noProof="0" dirty="0" err="1"/>
            <a:t>yi</a:t>
          </a:r>
          <a:r>
            <a:rPr lang="tr-TR" noProof="0" dirty="0"/>
            <a:t> belirlemek</a:t>
          </a:r>
        </a:p>
      </dgm:t>
      <dgm:extLst>
        <a:ext uri="{E40237B7-FDA0-4F09-8148-C483321AD2D9}">
          <dgm14:cNvPr xmlns:dgm14="http://schemas.microsoft.com/office/drawing/2010/diagram" id="0" name="" title="Step 3 title"/>
        </a:ext>
      </dgm:extLst>
    </dgm:pt>
    <dgm:pt modelId="{11D1F3D3-0002-4131-9F84-22FBF8692DA9}" type="parTrans" cxnId="{B8B909D0-D4F6-48D4-81DA-A58F34AE3646}">
      <dgm:prSet/>
      <dgm:spPr/>
      <dgm:t>
        <a:bodyPr rtlCol="0"/>
        <a:lstStyle/>
        <a:p>
          <a:pPr rtl="0"/>
          <a:endParaRPr lang="tr-TR" noProof="0" dirty="0"/>
        </a:p>
      </dgm:t>
    </dgm:pt>
    <dgm:pt modelId="{B6438016-7365-4FC0-A372-D90585B4B6EE}" type="sibTrans" cxnId="{B8B909D0-D4F6-48D4-81DA-A58F34AE3646}">
      <dgm:prSet/>
      <dgm:spPr/>
      <dgm:t>
        <a:bodyPr rtlCol="0"/>
        <a:lstStyle/>
        <a:p>
          <a:pPr rtl="0"/>
          <a:endParaRPr lang="tr-TR" noProof="0" dirty="0"/>
        </a:p>
      </dgm:t>
    </dgm:pt>
    <dgm:pt modelId="{42147153-A6C2-4177-BA7D-2ACCC2C1B2F7}">
      <dgm:prSet phldrT="[Text]"/>
      <dgm:spPr/>
      <dgm:t>
        <a:bodyPr rtlCol="0"/>
        <a:lstStyle/>
        <a:p>
          <a:pPr rtl="0"/>
          <a:r>
            <a:rPr lang="tr-TR" noProof="0" dirty="0"/>
            <a:t>Serpilme grafiği</a:t>
          </a:r>
        </a:p>
      </dgm:t>
      <dgm:extLst>
        <a:ext uri="{E40237B7-FDA0-4F09-8148-C483321AD2D9}">
          <dgm14:cNvPr xmlns:dgm14="http://schemas.microsoft.com/office/drawing/2010/diagram" id="0" name="" title="Step 4 title"/>
        </a:ext>
      </dgm:extLst>
    </dgm:pt>
    <dgm:pt modelId="{C6F68745-4C20-4204-96A6-585691399C14}" type="parTrans" cxnId="{777DC3C6-D336-4C94-A624-E5582A07ECAA}">
      <dgm:prSet/>
      <dgm:spPr/>
      <dgm:t>
        <a:bodyPr rtlCol="0"/>
        <a:lstStyle/>
        <a:p>
          <a:pPr rtl="0"/>
          <a:endParaRPr lang="tr-TR" noProof="0" dirty="0"/>
        </a:p>
      </dgm:t>
    </dgm:pt>
    <dgm:pt modelId="{0C6B132F-0347-46BA-86A4-3FAFB6676411}" type="sibTrans" cxnId="{777DC3C6-D336-4C94-A624-E5582A07ECAA}">
      <dgm:prSet/>
      <dgm:spPr/>
      <dgm:t>
        <a:bodyPr rtlCol="0"/>
        <a:lstStyle/>
        <a:p>
          <a:pPr rtl="0"/>
          <a:endParaRPr lang="tr-TR" noProof="0" dirty="0"/>
        </a:p>
      </dgm:t>
    </dgm:pt>
    <dgm:pt modelId="{64467AE5-437A-409A-82D3-D71BC13A15D9}">
      <dgm:prSet phldrT="[Text]" custT="1"/>
      <dgm:spPr/>
      <dgm:t>
        <a:bodyPr rtlCol="0"/>
        <a:lstStyle/>
        <a:p>
          <a:pPr rtl="0"/>
          <a:r>
            <a:rPr lang="tr-TR" sz="1200" noProof="0" dirty="0"/>
            <a:t>Regresyon</a:t>
          </a:r>
        </a:p>
        <a:p>
          <a:pPr rtl="0"/>
          <a:r>
            <a:rPr lang="tr-TR" sz="1200" noProof="0" dirty="0"/>
            <a:t>denklemini oluşturmak</a:t>
          </a:r>
        </a:p>
      </dgm:t>
      <dgm:extLst>
        <a:ext uri="{E40237B7-FDA0-4F09-8148-C483321AD2D9}">
          <dgm14:cNvPr xmlns:dgm14="http://schemas.microsoft.com/office/drawing/2010/diagram" id="0" name="" title="Step 1 title"/>
        </a:ext>
      </dgm:extLst>
    </dgm:pt>
    <dgm:pt modelId="{8F7CFEB3-FCD4-486D-8182-8102BE606844}" type="parTrans" cxnId="{0905A64E-1535-4582-BE1C-7B77578B7B2D}">
      <dgm:prSet/>
      <dgm:spPr/>
      <dgm:t>
        <a:bodyPr/>
        <a:lstStyle/>
        <a:p>
          <a:endParaRPr lang="tr-TR"/>
        </a:p>
      </dgm:t>
    </dgm:pt>
    <dgm:pt modelId="{356FF7C5-D436-41C4-9AA6-7190AAF90A97}" type="sibTrans" cxnId="{0905A64E-1535-4582-BE1C-7B77578B7B2D}">
      <dgm:prSet/>
      <dgm:spPr/>
      <dgm:t>
        <a:bodyPr/>
        <a:lstStyle/>
        <a:p>
          <a:endParaRPr lang="tr-TR"/>
        </a:p>
      </dgm:t>
    </dgm:pt>
    <dgm:pt modelId="{7703EBBA-4673-4377-8C4A-144280F86F36}">
      <dgm:prSet phldrT="[Text]"/>
      <dgm:spPr/>
      <dgm:t>
        <a:bodyPr rtlCol="0"/>
        <a:lstStyle/>
        <a:p>
          <a:pPr rtl="0"/>
          <a:r>
            <a:rPr lang="tr-TR" noProof="0" dirty="0"/>
            <a:t>B1’i hesaplamak</a:t>
          </a:r>
        </a:p>
      </dgm:t>
      <dgm:extLst>
        <a:ext uri="{E40237B7-FDA0-4F09-8148-C483321AD2D9}">
          <dgm14:cNvPr xmlns:dgm14="http://schemas.microsoft.com/office/drawing/2010/diagram" id="0" name="" title="Step 1 title"/>
        </a:ext>
      </dgm:extLst>
    </dgm:pt>
    <dgm:pt modelId="{EDDD3775-8C0D-40D2-B51D-09A79942388B}" type="parTrans" cxnId="{06F001DE-F3AE-4DF0-92DE-2281D5782CC1}">
      <dgm:prSet/>
      <dgm:spPr/>
      <dgm:t>
        <a:bodyPr/>
        <a:lstStyle/>
        <a:p>
          <a:endParaRPr lang="tr-TR"/>
        </a:p>
      </dgm:t>
    </dgm:pt>
    <dgm:pt modelId="{97FAEC2B-B5CA-4FE2-A451-28AD934B4C78}" type="sibTrans" cxnId="{06F001DE-F3AE-4DF0-92DE-2281D5782CC1}">
      <dgm:prSet/>
      <dgm:spPr/>
      <dgm:t>
        <a:bodyPr/>
        <a:lstStyle/>
        <a:p>
          <a:endParaRPr lang="tr-TR"/>
        </a:p>
      </dgm:t>
    </dgm:pt>
    <dgm:pt modelId="{1C61A9A2-33F2-469B-8AC4-A104A5A98D78}" type="pres">
      <dgm:prSet presAssocID="{44156040-AF98-4F2C-9909-9F2439F6F588}" presName="Name0" presStyleCnt="0">
        <dgm:presLayoutVars>
          <dgm:dir/>
          <dgm:animLvl val="lvl"/>
          <dgm:resizeHandles val="exact"/>
        </dgm:presLayoutVars>
      </dgm:prSet>
      <dgm:spPr/>
    </dgm:pt>
    <dgm:pt modelId="{881B8FEC-9D20-4669-BB2E-FA9CEA0BE5A9}" type="pres">
      <dgm:prSet presAssocID="{74020AF3-C700-4606-8917-C6A353D7963A}" presName="parTxOnly" presStyleLbl="node1" presStyleIdx="0" presStyleCnt="6">
        <dgm:presLayoutVars>
          <dgm:chMax val="0"/>
          <dgm:chPref val="0"/>
          <dgm:bulletEnabled val="1"/>
        </dgm:presLayoutVars>
      </dgm:prSet>
      <dgm:spPr/>
    </dgm:pt>
    <dgm:pt modelId="{705DFC51-4C30-4A07-9F0C-6EB770961C6F}" type="pres">
      <dgm:prSet presAssocID="{6CFF1BD9-AE1F-4488-8B72-01186EADA6FF}" presName="parTxOnlySpace" presStyleCnt="0"/>
      <dgm:spPr/>
    </dgm:pt>
    <dgm:pt modelId="{51A9A973-70CF-4D6B-83E8-60CDBB09AE76}" type="pres">
      <dgm:prSet presAssocID="{7703EBBA-4673-4377-8C4A-144280F86F36}" presName="parTxOnly" presStyleLbl="node1" presStyleIdx="1" presStyleCnt="6">
        <dgm:presLayoutVars>
          <dgm:chMax val="0"/>
          <dgm:chPref val="0"/>
          <dgm:bulletEnabled val="1"/>
        </dgm:presLayoutVars>
      </dgm:prSet>
      <dgm:spPr/>
    </dgm:pt>
    <dgm:pt modelId="{EBBC325B-E3B6-42E4-93F5-7B343B65F735}" type="pres">
      <dgm:prSet presAssocID="{97FAEC2B-B5CA-4FE2-A451-28AD934B4C78}" presName="parTxOnlySpace" presStyleCnt="0"/>
      <dgm:spPr/>
    </dgm:pt>
    <dgm:pt modelId="{5547062E-8B3C-4DB9-835E-C5D4EE0C781D}" type="pres">
      <dgm:prSet presAssocID="{64467AE5-437A-409A-82D3-D71BC13A15D9}" presName="parTxOnly" presStyleLbl="node1" presStyleIdx="2" presStyleCnt="6">
        <dgm:presLayoutVars>
          <dgm:chMax val="0"/>
          <dgm:chPref val="0"/>
          <dgm:bulletEnabled val="1"/>
        </dgm:presLayoutVars>
      </dgm:prSet>
      <dgm:spPr/>
    </dgm:pt>
    <dgm:pt modelId="{509A57F2-757A-4CD7-B29F-F81278B4DEE7}" type="pres">
      <dgm:prSet presAssocID="{356FF7C5-D436-41C4-9AA6-7190AAF90A97}" presName="parTxOnlySpace" presStyleCnt="0"/>
      <dgm:spPr/>
    </dgm:pt>
    <dgm:pt modelId="{919A589F-F74A-40C3-BE88-AB8730BCAB04}" type="pres">
      <dgm:prSet presAssocID="{12E26E22-71B0-4386-A84F-ABF2FF66A99F}" presName="parTxOnly" presStyleLbl="node1" presStyleIdx="3" presStyleCnt="6">
        <dgm:presLayoutVars>
          <dgm:chMax val="0"/>
          <dgm:chPref val="0"/>
          <dgm:bulletEnabled val="1"/>
        </dgm:presLayoutVars>
      </dgm:prSet>
      <dgm:spPr/>
    </dgm:pt>
    <dgm:pt modelId="{01C6BCDE-530E-4D03-9CF5-9AB36CDC1FE1}" type="pres">
      <dgm:prSet presAssocID="{E1826C46-15A2-4345-B986-53D05F21F155}" presName="parTxOnlySpace" presStyleCnt="0"/>
      <dgm:spPr/>
    </dgm:pt>
    <dgm:pt modelId="{268F2328-4548-422B-9C65-80797E16B241}" type="pres">
      <dgm:prSet presAssocID="{A8B05E70-CCF1-4080-8EEE-6873C9D4B630}" presName="parTxOnly" presStyleLbl="node1" presStyleIdx="4" presStyleCnt="6">
        <dgm:presLayoutVars>
          <dgm:chMax val="0"/>
          <dgm:chPref val="0"/>
          <dgm:bulletEnabled val="1"/>
        </dgm:presLayoutVars>
      </dgm:prSet>
      <dgm:spPr/>
    </dgm:pt>
    <dgm:pt modelId="{8CB78EC1-7B74-4B6E-94C6-5F808A049A1F}" type="pres">
      <dgm:prSet presAssocID="{B6438016-7365-4FC0-A372-D90585B4B6EE}" presName="parTxOnlySpace" presStyleCnt="0"/>
      <dgm:spPr/>
    </dgm:pt>
    <dgm:pt modelId="{BDD0B0F7-A87C-4B5B-A4C3-4E4BE6EB0FE4}" type="pres">
      <dgm:prSet presAssocID="{42147153-A6C2-4177-BA7D-2ACCC2C1B2F7}" presName="parTxOnly" presStyleLbl="node1" presStyleIdx="5" presStyleCnt="6">
        <dgm:presLayoutVars>
          <dgm:chMax val="0"/>
          <dgm:chPref val="0"/>
          <dgm:bulletEnabled val="1"/>
        </dgm:presLayoutVars>
      </dgm:prSet>
      <dgm:spPr/>
    </dgm:pt>
  </dgm:ptLst>
  <dgm:cxnLst>
    <dgm:cxn modelId="{F4DA8114-B630-4FA7-8677-2521B7926296}" type="presOf" srcId="{7703EBBA-4673-4377-8C4A-144280F86F36}" destId="{51A9A973-70CF-4D6B-83E8-60CDBB09AE76}" srcOrd="0" destOrd="0" presId="urn:microsoft.com/office/officeart/2005/8/layout/chevron1"/>
    <dgm:cxn modelId="{BF4A375F-A05B-45C3-9731-23DBACB9FC02}" type="presOf" srcId="{12E26E22-71B0-4386-A84F-ABF2FF66A99F}" destId="{919A589F-F74A-40C3-BE88-AB8730BCAB04}" srcOrd="0" destOrd="0" presId="urn:microsoft.com/office/officeart/2005/8/layout/chevron1"/>
    <dgm:cxn modelId="{0905A64E-1535-4582-BE1C-7B77578B7B2D}" srcId="{44156040-AF98-4F2C-9909-9F2439F6F588}" destId="{64467AE5-437A-409A-82D3-D71BC13A15D9}" srcOrd="2" destOrd="0" parTransId="{8F7CFEB3-FCD4-486D-8182-8102BE606844}" sibTransId="{356FF7C5-D436-41C4-9AA6-7190AAF90A97}"/>
    <dgm:cxn modelId="{B0E2386F-A443-4201-8130-FB9CC25AA154}" srcId="{44156040-AF98-4F2C-9909-9F2439F6F588}" destId="{74020AF3-C700-4606-8917-C6A353D7963A}" srcOrd="0" destOrd="0" parTransId="{87D99D21-0B4A-4259-89FB-0E5941CB535C}" sibTransId="{6CFF1BD9-AE1F-4488-8B72-01186EADA6FF}"/>
    <dgm:cxn modelId="{BB4F9699-C9DE-46C4-A04B-CD52EF57D4C5}" type="presOf" srcId="{74020AF3-C700-4606-8917-C6A353D7963A}" destId="{881B8FEC-9D20-4669-BB2E-FA9CEA0BE5A9}" srcOrd="0" destOrd="0" presId="urn:microsoft.com/office/officeart/2005/8/layout/chevron1"/>
    <dgm:cxn modelId="{9E75EA9C-2122-47C1-897A-5BBDE8D78AC4}" type="presOf" srcId="{A8B05E70-CCF1-4080-8EEE-6873C9D4B630}" destId="{268F2328-4548-422B-9C65-80797E16B241}" srcOrd="0" destOrd="0" presId="urn:microsoft.com/office/officeart/2005/8/layout/chevron1"/>
    <dgm:cxn modelId="{937639B3-2352-48E4-A96B-F63DF2119D92}" srcId="{44156040-AF98-4F2C-9909-9F2439F6F588}" destId="{12E26E22-71B0-4386-A84F-ABF2FF66A99F}" srcOrd="3" destOrd="0" parTransId="{3A6CB3CB-0F71-4CA8-93AA-0E3E3D59D313}" sibTransId="{E1826C46-15A2-4345-B986-53D05F21F155}"/>
    <dgm:cxn modelId="{37A858B6-D71C-4E86-A467-E8D17167DE19}" type="presOf" srcId="{42147153-A6C2-4177-BA7D-2ACCC2C1B2F7}" destId="{BDD0B0F7-A87C-4B5B-A4C3-4E4BE6EB0FE4}" srcOrd="0" destOrd="0" presId="urn:microsoft.com/office/officeart/2005/8/layout/chevron1"/>
    <dgm:cxn modelId="{777DC3C6-D336-4C94-A624-E5582A07ECAA}" srcId="{44156040-AF98-4F2C-9909-9F2439F6F588}" destId="{42147153-A6C2-4177-BA7D-2ACCC2C1B2F7}" srcOrd="5" destOrd="0" parTransId="{C6F68745-4C20-4204-96A6-585691399C14}" sibTransId="{0C6B132F-0347-46BA-86A4-3FAFB6676411}"/>
    <dgm:cxn modelId="{B8B909D0-D4F6-48D4-81DA-A58F34AE3646}" srcId="{44156040-AF98-4F2C-9909-9F2439F6F588}" destId="{A8B05E70-CCF1-4080-8EEE-6873C9D4B630}" srcOrd="4" destOrd="0" parTransId="{11D1F3D3-0002-4131-9F84-22FBF8692DA9}" sibTransId="{B6438016-7365-4FC0-A372-D90585B4B6EE}"/>
    <dgm:cxn modelId="{06F001DE-F3AE-4DF0-92DE-2281D5782CC1}" srcId="{44156040-AF98-4F2C-9909-9F2439F6F588}" destId="{7703EBBA-4673-4377-8C4A-144280F86F36}" srcOrd="1" destOrd="0" parTransId="{EDDD3775-8C0D-40D2-B51D-09A79942388B}" sibTransId="{97FAEC2B-B5CA-4FE2-A451-28AD934B4C78}"/>
    <dgm:cxn modelId="{B1D850E1-E9A8-46AA-A9A6-5D0E62107C22}" type="presOf" srcId="{64467AE5-437A-409A-82D3-D71BC13A15D9}" destId="{5547062E-8B3C-4DB9-835E-C5D4EE0C781D}" srcOrd="0" destOrd="0" presId="urn:microsoft.com/office/officeart/2005/8/layout/chevron1"/>
    <dgm:cxn modelId="{383A5CFE-2D64-4002-A7C0-1E621409BFD6}" type="presOf" srcId="{44156040-AF98-4F2C-9909-9F2439F6F588}" destId="{1C61A9A2-33F2-469B-8AC4-A104A5A98D78}" srcOrd="0" destOrd="0" presId="urn:microsoft.com/office/officeart/2005/8/layout/chevron1"/>
    <dgm:cxn modelId="{EDA037DE-3D60-46A9-9DDB-074A05981F8D}" type="presParOf" srcId="{1C61A9A2-33F2-469B-8AC4-A104A5A98D78}" destId="{881B8FEC-9D20-4669-BB2E-FA9CEA0BE5A9}" srcOrd="0" destOrd="0" presId="urn:microsoft.com/office/officeart/2005/8/layout/chevron1"/>
    <dgm:cxn modelId="{8F2A48B2-4519-4F7D-931D-1EB2DDCF4663}" type="presParOf" srcId="{1C61A9A2-33F2-469B-8AC4-A104A5A98D78}" destId="{705DFC51-4C30-4A07-9F0C-6EB770961C6F}" srcOrd="1" destOrd="0" presId="urn:microsoft.com/office/officeart/2005/8/layout/chevron1"/>
    <dgm:cxn modelId="{97418D51-2D14-4BFC-8F00-1E5BB306122E}" type="presParOf" srcId="{1C61A9A2-33F2-469B-8AC4-A104A5A98D78}" destId="{51A9A973-70CF-4D6B-83E8-60CDBB09AE76}" srcOrd="2" destOrd="0" presId="urn:microsoft.com/office/officeart/2005/8/layout/chevron1"/>
    <dgm:cxn modelId="{1C49980B-9082-4585-85E1-59E5EF855E55}" type="presParOf" srcId="{1C61A9A2-33F2-469B-8AC4-A104A5A98D78}" destId="{EBBC325B-E3B6-42E4-93F5-7B343B65F735}" srcOrd="3" destOrd="0" presId="urn:microsoft.com/office/officeart/2005/8/layout/chevron1"/>
    <dgm:cxn modelId="{69DA8932-70F0-413E-BB9C-FBC84BD6FB04}" type="presParOf" srcId="{1C61A9A2-33F2-469B-8AC4-A104A5A98D78}" destId="{5547062E-8B3C-4DB9-835E-C5D4EE0C781D}" srcOrd="4" destOrd="0" presId="urn:microsoft.com/office/officeart/2005/8/layout/chevron1"/>
    <dgm:cxn modelId="{BBCB7CFF-E6E3-4573-A853-A1A960B6E671}" type="presParOf" srcId="{1C61A9A2-33F2-469B-8AC4-A104A5A98D78}" destId="{509A57F2-757A-4CD7-B29F-F81278B4DEE7}" srcOrd="5" destOrd="0" presId="urn:microsoft.com/office/officeart/2005/8/layout/chevron1"/>
    <dgm:cxn modelId="{A8C49188-74D0-46A6-A671-569711775D6B}" type="presParOf" srcId="{1C61A9A2-33F2-469B-8AC4-A104A5A98D78}" destId="{919A589F-F74A-40C3-BE88-AB8730BCAB04}" srcOrd="6" destOrd="0" presId="urn:microsoft.com/office/officeart/2005/8/layout/chevron1"/>
    <dgm:cxn modelId="{DF828B00-7F32-4A0D-9D43-9FD5AE3C854B}" type="presParOf" srcId="{1C61A9A2-33F2-469B-8AC4-A104A5A98D78}" destId="{01C6BCDE-530E-4D03-9CF5-9AB36CDC1FE1}" srcOrd="7" destOrd="0" presId="urn:microsoft.com/office/officeart/2005/8/layout/chevron1"/>
    <dgm:cxn modelId="{2FC0E474-8734-4209-BD6D-C297DEE76CB4}" type="presParOf" srcId="{1C61A9A2-33F2-469B-8AC4-A104A5A98D78}" destId="{268F2328-4548-422B-9C65-80797E16B241}" srcOrd="8" destOrd="0" presId="urn:microsoft.com/office/officeart/2005/8/layout/chevron1"/>
    <dgm:cxn modelId="{30A10B48-C159-4CE5-AFE2-9908BF17AD25}" type="presParOf" srcId="{1C61A9A2-33F2-469B-8AC4-A104A5A98D78}" destId="{8CB78EC1-7B74-4B6E-94C6-5F808A049A1F}" srcOrd="9" destOrd="0" presId="urn:microsoft.com/office/officeart/2005/8/layout/chevron1"/>
    <dgm:cxn modelId="{3065F5B9-06B1-4353-A251-703F2693DE95}" type="presParOf" srcId="{1C61A9A2-33F2-469B-8AC4-A104A5A98D78}" destId="{BDD0B0F7-A87C-4B5B-A4C3-4E4BE6EB0FE4}"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81B8FEC-9D20-4669-BB2E-FA9CEA0BE5A9}">
      <dsp:nvSpPr>
        <dsp:cNvPr id="0" name=""/>
        <dsp:cNvSpPr/>
      </dsp:nvSpPr>
      <dsp:spPr>
        <a:xfrm>
          <a:off x="4688" y="1822906"/>
          <a:ext cx="1743967" cy="697587"/>
        </a:xfrm>
        <a:prstGeom prst="chevron">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rtlCol="0" anchor="ctr" anchorCtr="0">
          <a:noAutofit/>
        </a:bodyPr>
        <a:lstStyle/>
        <a:p>
          <a:pPr marL="0" lvl="0" indent="0" algn="ctr" defTabSz="488950" rtl="0">
            <a:lnSpc>
              <a:spcPct val="90000"/>
            </a:lnSpc>
            <a:spcBef>
              <a:spcPct val="0"/>
            </a:spcBef>
            <a:spcAft>
              <a:spcPct val="35000"/>
            </a:spcAft>
            <a:buNone/>
          </a:pPr>
          <a:r>
            <a:rPr lang="tr-TR" sz="1100" kern="1200" noProof="0" dirty="0"/>
            <a:t>B0’ı hesaplamak</a:t>
          </a:r>
        </a:p>
      </dsp:txBody>
      <dsp:txXfrm>
        <a:off x="353482" y="1822906"/>
        <a:ext cx="1046380" cy="697587"/>
      </dsp:txXfrm>
    </dsp:sp>
    <dsp:sp modelId="{51A9A973-70CF-4D6B-83E8-60CDBB09AE76}">
      <dsp:nvSpPr>
        <dsp:cNvPr id="0" name=""/>
        <dsp:cNvSpPr/>
      </dsp:nvSpPr>
      <dsp:spPr>
        <a:xfrm>
          <a:off x="1574259" y="1822906"/>
          <a:ext cx="1743967" cy="697587"/>
        </a:xfrm>
        <a:prstGeom prst="chevron">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rtlCol="0" anchor="ctr" anchorCtr="0">
          <a:noAutofit/>
        </a:bodyPr>
        <a:lstStyle/>
        <a:p>
          <a:pPr marL="0" lvl="0" indent="0" algn="ctr" defTabSz="488950" rtl="0">
            <a:lnSpc>
              <a:spcPct val="90000"/>
            </a:lnSpc>
            <a:spcBef>
              <a:spcPct val="0"/>
            </a:spcBef>
            <a:spcAft>
              <a:spcPct val="35000"/>
            </a:spcAft>
            <a:buNone/>
          </a:pPr>
          <a:r>
            <a:rPr lang="tr-TR" sz="1100" kern="1200" noProof="0" dirty="0"/>
            <a:t>B1’i hesaplamak</a:t>
          </a:r>
        </a:p>
      </dsp:txBody>
      <dsp:txXfrm>
        <a:off x="1923053" y="1822906"/>
        <a:ext cx="1046380" cy="697587"/>
      </dsp:txXfrm>
    </dsp:sp>
    <dsp:sp modelId="{5547062E-8B3C-4DB9-835E-C5D4EE0C781D}">
      <dsp:nvSpPr>
        <dsp:cNvPr id="0" name=""/>
        <dsp:cNvSpPr/>
      </dsp:nvSpPr>
      <dsp:spPr>
        <a:xfrm>
          <a:off x="3143830" y="1822906"/>
          <a:ext cx="1743967" cy="697587"/>
        </a:xfrm>
        <a:prstGeom prst="chevron">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rtlCol="0" anchor="ctr" anchorCtr="0">
          <a:noAutofit/>
        </a:bodyPr>
        <a:lstStyle/>
        <a:p>
          <a:pPr marL="0" lvl="0" indent="0" algn="ctr" defTabSz="533400" rtl="0">
            <a:lnSpc>
              <a:spcPct val="90000"/>
            </a:lnSpc>
            <a:spcBef>
              <a:spcPct val="0"/>
            </a:spcBef>
            <a:spcAft>
              <a:spcPct val="35000"/>
            </a:spcAft>
            <a:buNone/>
          </a:pPr>
          <a:r>
            <a:rPr lang="tr-TR" sz="1200" kern="1200" noProof="0" dirty="0"/>
            <a:t>Regresyon</a:t>
          </a:r>
        </a:p>
        <a:p>
          <a:pPr marL="0" lvl="0" indent="0" algn="ctr" defTabSz="533400" rtl="0">
            <a:lnSpc>
              <a:spcPct val="90000"/>
            </a:lnSpc>
            <a:spcBef>
              <a:spcPct val="0"/>
            </a:spcBef>
            <a:spcAft>
              <a:spcPct val="35000"/>
            </a:spcAft>
            <a:buNone/>
          </a:pPr>
          <a:r>
            <a:rPr lang="tr-TR" sz="1200" kern="1200" noProof="0" dirty="0"/>
            <a:t>denklemini oluşturmak</a:t>
          </a:r>
        </a:p>
      </dsp:txBody>
      <dsp:txXfrm>
        <a:off x="3492624" y="1822906"/>
        <a:ext cx="1046380" cy="697587"/>
      </dsp:txXfrm>
    </dsp:sp>
    <dsp:sp modelId="{919A589F-F74A-40C3-BE88-AB8730BCAB04}">
      <dsp:nvSpPr>
        <dsp:cNvPr id="0" name=""/>
        <dsp:cNvSpPr/>
      </dsp:nvSpPr>
      <dsp:spPr>
        <a:xfrm>
          <a:off x="4713401" y="1822906"/>
          <a:ext cx="1743967" cy="697587"/>
        </a:xfrm>
        <a:prstGeom prst="chevron">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rtlCol="0" anchor="ctr" anchorCtr="0">
          <a:noAutofit/>
        </a:bodyPr>
        <a:lstStyle/>
        <a:p>
          <a:pPr marL="0" lvl="0" indent="0" algn="ctr" defTabSz="488950" rtl="0">
            <a:lnSpc>
              <a:spcPct val="90000"/>
            </a:lnSpc>
            <a:spcBef>
              <a:spcPct val="0"/>
            </a:spcBef>
            <a:spcAft>
              <a:spcPct val="35000"/>
            </a:spcAft>
            <a:buNone/>
          </a:pPr>
          <a:r>
            <a:rPr lang="tr-TR" sz="1100" kern="1200" noProof="0" dirty="0"/>
            <a:t>Korelasyon katsayısı r’yi hesaplamak</a:t>
          </a:r>
        </a:p>
      </dsp:txBody>
      <dsp:txXfrm>
        <a:off x="5062195" y="1822906"/>
        <a:ext cx="1046380" cy="697587"/>
      </dsp:txXfrm>
    </dsp:sp>
    <dsp:sp modelId="{268F2328-4548-422B-9C65-80797E16B241}">
      <dsp:nvSpPr>
        <dsp:cNvPr id="0" name=""/>
        <dsp:cNvSpPr/>
      </dsp:nvSpPr>
      <dsp:spPr>
        <a:xfrm>
          <a:off x="6282972" y="1822906"/>
          <a:ext cx="1743967" cy="697587"/>
        </a:xfrm>
        <a:prstGeom prst="chevron">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rtlCol="0" anchor="ctr" anchorCtr="0">
          <a:noAutofit/>
        </a:bodyPr>
        <a:lstStyle/>
        <a:p>
          <a:pPr marL="0" lvl="0" indent="0" algn="ctr" defTabSz="488950" rtl="0">
            <a:lnSpc>
              <a:spcPct val="90000"/>
            </a:lnSpc>
            <a:spcBef>
              <a:spcPct val="0"/>
            </a:spcBef>
            <a:spcAft>
              <a:spcPct val="35000"/>
            </a:spcAft>
            <a:buNone/>
          </a:pPr>
          <a:r>
            <a:rPr lang="tr-TR" sz="1100" kern="1200" noProof="0" dirty="0"/>
            <a:t>Determinasyon katsayısı </a:t>
          </a:r>
          <a:r>
            <a:rPr lang="tr-TR" sz="1100" kern="1200" dirty="0"/>
            <a:t>R</a:t>
          </a:r>
          <a:r>
            <a:rPr lang="tr-TR" sz="1100" kern="1200" baseline="30000" dirty="0"/>
            <a:t>2’</a:t>
          </a:r>
          <a:r>
            <a:rPr lang="tr-TR" sz="1100" kern="1200" noProof="0" dirty="0" err="1"/>
            <a:t>yi</a:t>
          </a:r>
          <a:r>
            <a:rPr lang="tr-TR" sz="1100" kern="1200" noProof="0" dirty="0"/>
            <a:t> belirlemek</a:t>
          </a:r>
        </a:p>
      </dsp:txBody>
      <dsp:txXfrm>
        <a:off x="6631766" y="1822906"/>
        <a:ext cx="1046380" cy="697587"/>
      </dsp:txXfrm>
    </dsp:sp>
    <dsp:sp modelId="{BDD0B0F7-A87C-4B5B-A4C3-4E4BE6EB0FE4}">
      <dsp:nvSpPr>
        <dsp:cNvPr id="0" name=""/>
        <dsp:cNvSpPr/>
      </dsp:nvSpPr>
      <dsp:spPr>
        <a:xfrm>
          <a:off x="7852543" y="1822906"/>
          <a:ext cx="1743967" cy="697587"/>
        </a:xfrm>
        <a:prstGeom prst="chevron">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rtlCol="0" anchor="ctr" anchorCtr="0">
          <a:noAutofit/>
        </a:bodyPr>
        <a:lstStyle/>
        <a:p>
          <a:pPr marL="0" lvl="0" indent="0" algn="ctr" defTabSz="488950" rtl="0">
            <a:lnSpc>
              <a:spcPct val="90000"/>
            </a:lnSpc>
            <a:spcBef>
              <a:spcPct val="0"/>
            </a:spcBef>
            <a:spcAft>
              <a:spcPct val="35000"/>
            </a:spcAft>
            <a:buNone/>
          </a:pPr>
          <a:r>
            <a:rPr lang="tr-TR" sz="1100" kern="1200" noProof="0" dirty="0"/>
            <a:t>Serpilme grafiği</a:t>
          </a:r>
        </a:p>
      </dsp:txBody>
      <dsp:txXfrm>
        <a:off x="8201337" y="1822906"/>
        <a:ext cx="1046380" cy="697587"/>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drawing1.xml><?xml version="1.0" encoding="utf-8"?>
<c:userShapes xmlns:c="http://schemas.openxmlformats.org/drawingml/2006/chart">
  <cdr:relSizeAnchor xmlns:cdr="http://schemas.openxmlformats.org/drawingml/2006/chartDrawing">
    <cdr:from>
      <cdr:x>0.12181</cdr:x>
      <cdr:y>0.16349</cdr:y>
    </cdr:from>
    <cdr:to>
      <cdr:x>0.87818</cdr:x>
      <cdr:y>0.83651</cdr:y>
    </cdr:to>
    <cdr:cxnSp macro="">
      <cdr:nvCxnSpPr>
        <cdr:cNvPr id="2" name="Düz Bağlayıcı 1">
          <a:extLst xmlns:a="http://schemas.openxmlformats.org/drawingml/2006/main">
            <a:ext uri="{FF2B5EF4-FFF2-40B4-BE49-F238E27FC236}">
              <a16:creationId xmlns:a16="http://schemas.microsoft.com/office/drawing/2014/main" id="{9520A715-2B2A-47CC-ACA9-6AA37FADEA74}"/>
            </a:ext>
          </a:extLst>
        </cdr:cNvPr>
        <cdr:cNvCxnSpPr/>
      </cdr:nvCxnSpPr>
      <cdr:spPr>
        <a:xfrm xmlns:a="http://schemas.openxmlformats.org/drawingml/2006/main" flipV="1">
          <a:off x="433467" y="485110"/>
          <a:ext cx="2691480" cy="1996998"/>
        </a:xfrm>
        <a:prstGeom xmlns:a="http://schemas.openxmlformats.org/drawingml/2006/main" prst="line">
          <a:avLst/>
        </a:prstGeom>
        <a:ln xmlns:a="http://schemas.openxmlformats.org/drawingml/2006/main" w="38100"/>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userShapes>
</file>

<file path=ppt/drawings/drawing2.xml><?xml version="1.0" encoding="utf-8"?>
<c:userShapes xmlns:c="http://schemas.openxmlformats.org/drawingml/2006/chart">
  <cdr:relSizeAnchor xmlns:cdr="http://schemas.openxmlformats.org/drawingml/2006/chartDrawing">
    <cdr:from>
      <cdr:x>0.08044</cdr:x>
      <cdr:y>0.16586</cdr:y>
    </cdr:from>
    <cdr:to>
      <cdr:x>0.89672</cdr:x>
      <cdr:y>0.90016</cdr:y>
    </cdr:to>
    <cdr:cxnSp macro="">
      <cdr:nvCxnSpPr>
        <cdr:cNvPr id="2" name="Düz Bağlayıcı 1">
          <a:extLst xmlns:a="http://schemas.openxmlformats.org/drawingml/2006/main">
            <a:ext uri="{FF2B5EF4-FFF2-40B4-BE49-F238E27FC236}">
              <a16:creationId xmlns:a16="http://schemas.microsoft.com/office/drawing/2014/main" id="{9520A715-2B2A-47CC-ACA9-6AA37FADEA74}"/>
            </a:ext>
          </a:extLst>
        </cdr:cNvPr>
        <cdr:cNvCxnSpPr/>
      </cdr:nvCxnSpPr>
      <cdr:spPr>
        <a:xfrm xmlns:a="http://schemas.openxmlformats.org/drawingml/2006/main" flipV="1">
          <a:off x="771526" y="981076"/>
          <a:ext cx="7829550" cy="4343400"/>
        </a:xfrm>
        <a:prstGeom xmlns:a="http://schemas.openxmlformats.org/drawingml/2006/main" prst="line">
          <a:avLst/>
        </a:prstGeom>
        <a:ln xmlns:a="http://schemas.openxmlformats.org/drawingml/2006/main" w="38100"/>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st Bilgi Yer Tutucusu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tr-TR" dirty="0"/>
          </a:p>
        </p:txBody>
      </p:sp>
      <p:sp>
        <p:nvSpPr>
          <p:cNvPr id="3" name="Tarih Yer Tutucusu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D128A38C-8588-4CF4-A9FF-5E354C9075FE}" type="datetime1">
              <a:rPr lang="tr-TR" smtClean="0"/>
              <a:t>3 May 2022</a:t>
            </a:fld>
            <a:endParaRPr lang="tr-TR" dirty="0"/>
          </a:p>
        </p:txBody>
      </p:sp>
      <p:sp>
        <p:nvSpPr>
          <p:cNvPr id="4" name="Alt Bilgi Yer Tutucusu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tr-TR" dirty="0"/>
          </a:p>
        </p:txBody>
      </p:sp>
      <p:sp>
        <p:nvSpPr>
          <p:cNvPr id="5" name="Slayt Numarası Yer Tutucusu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84A4F617-7A30-41D4-AB86-5D833C98E18B}" type="slidenum">
              <a:rPr lang="tr-TR" smtClean="0"/>
              <a:t>‹#›</a:t>
            </a:fld>
            <a:endParaRPr lang="tr-TR" dirty="0"/>
          </a:p>
        </p:txBody>
      </p:sp>
    </p:spTree>
    <p:extLst>
      <p:ext uri="{BB962C8B-B14F-4D97-AF65-F5344CB8AC3E}">
        <p14:creationId xmlns:p14="http://schemas.microsoft.com/office/powerpoint/2010/main" val="99462481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st Bilgi Yer Tutucusu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tr-TR" noProof="0" dirty="0"/>
          </a:p>
        </p:txBody>
      </p:sp>
      <p:sp>
        <p:nvSpPr>
          <p:cNvPr id="3" name="Tarih Yer Tutucusu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565C354D-8E33-4330-A532-95271D370E46}" type="datetime1">
              <a:rPr lang="tr-TR" noProof="0" smtClean="0"/>
              <a:t>3 May 2022</a:t>
            </a:fld>
            <a:endParaRPr lang="tr-TR" noProof="0" dirty="0"/>
          </a:p>
        </p:txBody>
      </p:sp>
      <p:sp>
        <p:nvSpPr>
          <p:cNvPr id="4" name="Slayt Görüntüsü Yer Tutucus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tr-TR" noProof="0" dirty="0"/>
          </a:p>
        </p:txBody>
      </p:sp>
      <p:sp>
        <p:nvSpPr>
          <p:cNvPr id="5" name="Notlar Yer Tutucusu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tr-TR" noProof="0" dirty="0"/>
              <a:t>Asıl metin stillerini düzenlemek için tıklayın</a:t>
            </a:r>
          </a:p>
          <a:p>
            <a:pPr lvl="1" rtl="0"/>
            <a:r>
              <a:rPr lang="tr-TR" noProof="0" dirty="0"/>
              <a:t>İkinci düzey</a:t>
            </a:r>
          </a:p>
          <a:p>
            <a:pPr lvl="2" rtl="0"/>
            <a:r>
              <a:rPr lang="tr-TR" noProof="0" dirty="0"/>
              <a:t>Üçüncü düzey</a:t>
            </a:r>
          </a:p>
          <a:p>
            <a:pPr lvl="3" rtl="0"/>
            <a:r>
              <a:rPr lang="tr-TR" noProof="0" dirty="0"/>
              <a:t>Dördüncü düzey</a:t>
            </a:r>
          </a:p>
          <a:p>
            <a:pPr lvl="4" rtl="0"/>
            <a:r>
              <a:rPr lang="tr-TR" noProof="0" dirty="0"/>
              <a:t>Beşinci düzey</a:t>
            </a:r>
          </a:p>
        </p:txBody>
      </p:sp>
      <p:sp>
        <p:nvSpPr>
          <p:cNvPr id="6" name="Alt Bilgi Yer Tutucusu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tr-TR" noProof="0" dirty="0"/>
          </a:p>
        </p:txBody>
      </p:sp>
      <p:sp>
        <p:nvSpPr>
          <p:cNvPr id="7" name="Slayt Numarası Yer Tutucus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1B9A179D-2D27-49E2-B022-8EDDA2EFE682}" type="slidenum">
              <a:rPr lang="tr-TR" noProof="0" smtClean="0"/>
              <a:t>‹#›</a:t>
            </a:fld>
            <a:endParaRPr lang="tr-TR" noProof="0" dirty="0"/>
          </a:p>
        </p:txBody>
      </p:sp>
    </p:spTree>
    <p:extLst>
      <p:ext uri="{BB962C8B-B14F-4D97-AF65-F5344CB8AC3E}">
        <p14:creationId xmlns:p14="http://schemas.microsoft.com/office/powerpoint/2010/main" val="1174603481"/>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p>
            <a:pPr rtl="0"/>
            <a:r>
              <a:rPr lang="tr-TR" sz="1200" i="1" dirty="0">
                <a:latin typeface="Arial" pitchFamily="34" charset="0"/>
                <a:cs typeface="Arial" pitchFamily="34" charset="0"/>
              </a:rPr>
              <a:t>Bu slayttaki resmi değiştirmek için resmi seçin ve silin. Sonra, yer tutucudaki Resimler simgesine tıklayarak kendi resminizi ekleyin.</a:t>
            </a:r>
          </a:p>
          <a:p>
            <a:pPr rtl="0"/>
            <a:endParaRPr lang="tr-TR" dirty="0"/>
          </a:p>
        </p:txBody>
      </p:sp>
      <p:sp>
        <p:nvSpPr>
          <p:cNvPr id="4" name="Slayt Numarası Yer Tutucusu 3"/>
          <p:cNvSpPr>
            <a:spLocks noGrp="1"/>
          </p:cNvSpPr>
          <p:nvPr>
            <p:ph type="sldNum" sz="quarter" idx="10"/>
          </p:nvPr>
        </p:nvSpPr>
        <p:spPr/>
        <p:txBody>
          <a:bodyPr rtlCol="0"/>
          <a:lstStyle/>
          <a:p>
            <a:pPr rtl="0"/>
            <a:fld id="{1B9A179D-2D27-49E2-B022-8EDDA2EFE682}" type="slidenum">
              <a:rPr lang="tr-TR" smtClean="0"/>
              <a:t>1</a:t>
            </a:fld>
            <a:endParaRPr lang="tr-TR" dirty="0"/>
          </a:p>
        </p:txBody>
      </p:sp>
    </p:spTree>
    <p:extLst>
      <p:ext uri="{BB962C8B-B14F-4D97-AF65-F5344CB8AC3E}">
        <p14:creationId xmlns:p14="http://schemas.microsoft.com/office/powerpoint/2010/main" val="15424225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10"/>
          </p:nvPr>
        </p:nvSpPr>
        <p:spPr/>
        <p:txBody>
          <a:bodyPr/>
          <a:lstStyle/>
          <a:p>
            <a:pPr rtl="0"/>
            <a:fld id="{03266150-FA26-45B5-BF0B-186B42A09DC9}" type="slidenum">
              <a:rPr lang="tr-TR" smtClean="0"/>
              <a:t>10</a:t>
            </a:fld>
            <a:endParaRPr lang="tr-TR" dirty="0"/>
          </a:p>
        </p:txBody>
      </p:sp>
    </p:spTree>
    <p:extLst>
      <p:ext uri="{BB962C8B-B14F-4D97-AF65-F5344CB8AC3E}">
        <p14:creationId xmlns:p14="http://schemas.microsoft.com/office/powerpoint/2010/main" val="6089670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10"/>
          </p:nvPr>
        </p:nvSpPr>
        <p:spPr/>
        <p:txBody>
          <a:bodyPr/>
          <a:lstStyle/>
          <a:p>
            <a:pPr rtl="0"/>
            <a:fld id="{1B9A179D-2D27-49E2-B022-8EDDA2EFE682}" type="slidenum">
              <a:rPr lang="tr-TR" smtClean="0"/>
              <a:t>11</a:t>
            </a:fld>
            <a:endParaRPr lang="tr-TR" dirty="0"/>
          </a:p>
        </p:txBody>
      </p:sp>
    </p:spTree>
    <p:extLst>
      <p:ext uri="{BB962C8B-B14F-4D97-AF65-F5344CB8AC3E}">
        <p14:creationId xmlns:p14="http://schemas.microsoft.com/office/powerpoint/2010/main" val="26945848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10"/>
          </p:nvPr>
        </p:nvSpPr>
        <p:spPr/>
        <p:txBody>
          <a:bodyPr/>
          <a:lstStyle/>
          <a:p>
            <a:pPr rtl="0"/>
            <a:fld id="{03266150-FA26-45B5-BF0B-186B42A09DC9}" type="slidenum">
              <a:rPr lang="tr-TR" smtClean="0"/>
              <a:t>12</a:t>
            </a:fld>
            <a:endParaRPr lang="tr-TR" dirty="0"/>
          </a:p>
        </p:txBody>
      </p:sp>
    </p:spTree>
    <p:extLst>
      <p:ext uri="{BB962C8B-B14F-4D97-AF65-F5344CB8AC3E}">
        <p14:creationId xmlns:p14="http://schemas.microsoft.com/office/powerpoint/2010/main" val="4083078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10"/>
          </p:nvPr>
        </p:nvSpPr>
        <p:spPr/>
        <p:txBody>
          <a:bodyPr/>
          <a:lstStyle/>
          <a:p>
            <a:pPr rtl="0"/>
            <a:fld id="{1B9A179D-2D27-49E2-B022-8EDDA2EFE682}" type="slidenum">
              <a:rPr lang="tr-TR" smtClean="0"/>
              <a:t>13</a:t>
            </a:fld>
            <a:endParaRPr lang="tr-TR" dirty="0"/>
          </a:p>
        </p:txBody>
      </p:sp>
    </p:spTree>
    <p:extLst>
      <p:ext uri="{BB962C8B-B14F-4D97-AF65-F5344CB8AC3E}">
        <p14:creationId xmlns:p14="http://schemas.microsoft.com/office/powerpoint/2010/main" val="41702916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10"/>
          </p:nvPr>
        </p:nvSpPr>
        <p:spPr/>
        <p:txBody>
          <a:bodyPr/>
          <a:lstStyle/>
          <a:p>
            <a:pPr rtl="0"/>
            <a:fld id="{03266150-FA26-45B5-BF0B-186B42A09DC9}" type="slidenum">
              <a:rPr lang="tr-TR" smtClean="0"/>
              <a:t>14</a:t>
            </a:fld>
            <a:endParaRPr lang="tr-TR" dirty="0"/>
          </a:p>
        </p:txBody>
      </p:sp>
    </p:spTree>
    <p:extLst>
      <p:ext uri="{BB962C8B-B14F-4D97-AF65-F5344CB8AC3E}">
        <p14:creationId xmlns:p14="http://schemas.microsoft.com/office/powerpoint/2010/main" val="26639037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10"/>
          </p:nvPr>
        </p:nvSpPr>
        <p:spPr/>
        <p:txBody>
          <a:bodyPr/>
          <a:lstStyle/>
          <a:p>
            <a:pPr rtl="0"/>
            <a:fld id="{1B9A179D-2D27-49E2-B022-8EDDA2EFE682}" type="slidenum">
              <a:rPr lang="tr-TR" smtClean="0"/>
              <a:t>15</a:t>
            </a:fld>
            <a:endParaRPr lang="tr-TR" dirty="0"/>
          </a:p>
        </p:txBody>
      </p:sp>
    </p:spTree>
    <p:extLst>
      <p:ext uri="{BB962C8B-B14F-4D97-AF65-F5344CB8AC3E}">
        <p14:creationId xmlns:p14="http://schemas.microsoft.com/office/powerpoint/2010/main" val="21650179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p>
            <a:pPr rtl="0"/>
            <a:endParaRPr lang="tr-TR"/>
          </a:p>
        </p:txBody>
      </p:sp>
      <p:sp>
        <p:nvSpPr>
          <p:cNvPr id="4" name="Slayt Numarası Yer Tutucusu 3"/>
          <p:cNvSpPr>
            <a:spLocks noGrp="1"/>
          </p:cNvSpPr>
          <p:nvPr>
            <p:ph type="sldNum" sz="quarter" idx="5"/>
          </p:nvPr>
        </p:nvSpPr>
        <p:spPr/>
        <p:txBody>
          <a:bodyPr rtlCol="0"/>
          <a:lstStyle/>
          <a:p>
            <a:pPr rtl="0"/>
            <a:fld id="{8B990660-4B7D-4C11-96DB-B19FFA8CA93C}" type="slidenum">
              <a:rPr lang="tr-TR" smtClean="0"/>
              <a:t>16</a:t>
            </a:fld>
            <a:endParaRPr lang="tr-TR"/>
          </a:p>
        </p:txBody>
      </p:sp>
    </p:spTree>
    <p:extLst>
      <p:ext uri="{BB962C8B-B14F-4D97-AF65-F5344CB8AC3E}">
        <p14:creationId xmlns:p14="http://schemas.microsoft.com/office/powerpoint/2010/main" val="42033098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10"/>
          </p:nvPr>
        </p:nvSpPr>
        <p:spPr/>
        <p:txBody>
          <a:bodyPr/>
          <a:lstStyle/>
          <a:p>
            <a:pPr rtl="0"/>
            <a:fld id="{1B9A179D-2D27-49E2-B022-8EDDA2EFE682}" type="slidenum">
              <a:rPr lang="tr-TR" smtClean="0"/>
              <a:t>17</a:t>
            </a:fld>
            <a:endParaRPr lang="tr-TR" dirty="0"/>
          </a:p>
        </p:txBody>
      </p:sp>
    </p:spTree>
    <p:extLst>
      <p:ext uri="{BB962C8B-B14F-4D97-AF65-F5344CB8AC3E}">
        <p14:creationId xmlns:p14="http://schemas.microsoft.com/office/powerpoint/2010/main" val="282108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10"/>
          </p:nvPr>
        </p:nvSpPr>
        <p:spPr/>
        <p:txBody>
          <a:bodyPr/>
          <a:lstStyle/>
          <a:p>
            <a:pPr rtl="0"/>
            <a:fld id="{1B9A179D-2D27-49E2-B022-8EDDA2EFE682}" type="slidenum">
              <a:rPr lang="tr-TR" smtClean="0"/>
              <a:t>2</a:t>
            </a:fld>
            <a:endParaRPr lang="tr-TR" dirty="0"/>
          </a:p>
        </p:txBody>
      </p:sp>
    </p:spTree>
    <p:extLst>
      <p:ext uri="{BB962C8B-B14F-4D97-AF65-F5344CB8AC3E}">
        <p14:creationId xmlns:p14="http://schemas.microsoft.com/office/powerpoint/2010/main" val="41222077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5A2B4267-FD12-436C-A400-74799FCF0CD5}" type="slidenum">
              <a:rPr lang="tr-TR" smtClean="0"/>
              <a:t>3</a:t>
            </a:fld>
            <a:endParaRPr lang="tr-TR"/>
          </a:p>
        </p:txBody>
      </p:sp>
    </p:spTree>
    <p:extLst>
      <p:ext uri="{BB962C8B-B14F-4D97-AF65-F5344CB8AC3E}">
        <p14:creationId xmlns:p14="http://schemas.microsoft.com/office/powerpoint/2010/main" val="33272305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10"/>
          </p:nvPr>
        </p:nvSpPr>
        <p:spPr/>
        <p:txBody>
          <a:bodyPr/>
          <a:lstStyle/>
          <a:p>
            <a:pPr rtl="0"/>
            <a:fld id="{03266150-FA26-45B5-BF0B-186B42A09DC9}" type="slidenum">
              <a:rPr lang="tr-TR" smtClean="0"/>
              <a:t>4</a:t>
            </a:fld>
            <a:endParaRPr lang="tr-TR" dirty="0"/>
          </a:p>
        </p:txBody>
      </p:sp>
    </p:spTree>
    <p:extLst>
      <p:ext uri="{BB962C8B-B14F-4D97-AF65-F5344CB8AC3E}">
        <p14:creationId xmlns:p14="http://schemas.microsoft.com/office/powerpoint/2010/main" val="26660504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10"/>
          </p:nvPr>
        </p:nvSpPr>
        <p:spPr/>
        <p:txBody>
          <a:bodyPr/>
          <a:lstStyle/>
          <a:p>
            <a:pPr rtl="0"/>
            <a:fld id="{1B9A179D-2D27-49E2-B022-8EDDA2EFE682}" type="slidenum">
              <a:rPr lang="tr-TR" smtClean="0"/>
              <a:t>5</a:t>
            </a:fld>
            <a:endParaRPr lang="tr-TR" dirty="0"/>
          </a:p>
        </p:txBody>
      </p:sp>
    </p:spTree>
    <p:extLst>
      <p:ext uri="{BB962C8B-B14F-4D97-AF65-F5344CB8AC3E}">
        <p14:creationId xmlns:p14="http://schemas.microsoft.com/office/powerpoint/2010/main" val="27001358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10"/>
          </p:nvPr>
        </p:nvSpPr>
        <p:spPr/>
        <p:txBody>
          <a:bodyPr/>
          <a:lstStyle/>
          <a:p>
            <a:pPr rtl="0"/>
            <a:fld id="{03266150-FA26-45B5-BF0B-186B42A09DC9}" type="slidenum">
              <a:rPr lang="tr-TR" smtClean="0"/>
              <a:t>6</a:t>
            </a:fld>
            <a:endParaRPr lang="tr-TR" dirty="0"/>
          </a:p>
        </p:txBody>
      </p:sp>
    </p:spTree>
    <p:extLst>
      <p:ext uri="{BB962C8B-B14F-4D97-AF65-F5344CB8AC3E}">
        <p14:creationId xmlns:p14="http://schemas.microsoft.com/office/powerpoint/2010/main" val="26660504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10"/>
          </p:nvPr>
        </p:nvSpPr>
        <p:spPr/>
        <p:txBody>
          <a:bodyPr/>
          <a:lstStyle/>
          <a:p>
            <a:pPr rtl="0"/>
            <a:fld id="{1B9A179D-2D27-49E2-B022-8EDDA2EFE682}" type="slidenum">
              <a:rPr lang="tr-TR" smtClean="0"/>
              <a:t>7</a:t>
            </a:fld>
            <a:endParaRPr lang="tr-TR" dirty="0"/>
          </a:p>
        </p:txBody>
      </p:sp>
    </p:spTree>
    <p:extLst>
      <p:ext uri="{BB962C8B-B14F-4D97-AF65-F5344CB8AC3E}">
        <p14:creationId xmlns:p14="http://schemas.microsoft.com/office/powerpoint/2010/main" val="11152931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10"/>
          </p:nvPr>
        </p:nvSpPr>
        <p:spPr/>
        <p:txBody>
          <a:bodyPr/>
          <a:lstStyle/>
          <a:p>
            <a:pPr rtl="0"/>
            <a:fld id="{03266150-FA26-45B5-BF0B-186B42A09DC9}" type="slidenum">
              <a:rPr lang="tr-TR" smtClean="0"/>
              <a:t>8</a:t>
            </a:fld>
            <a:endParaRPr lang="tr-TR" dirty="0"/>
          </a:p>
        </p:txBody>
      </p:sp>
    </p:spTree>
    <p:extLst>
      <p:ext uri="{BB962C8B-B14F-4D97-AF65-F5344CB8AC3E}">
        <p14:creationId xmlns:p14="http://schemas.microsoft.com/office/powerpoint/2010/main" val="15506071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10"/>
          </p:nvPr>
        </p:nvSpPr>
        <p:spPr/>
        <p:txBody>
          <a:bodyPr/>
          <a:lstStyle/>
          <a:p>
            <a:pPr rtl="0"/>
            <a:fld id="{1B9A179D-2D27-49E2-B022-8EDDA2EFE682}" type="slidenum">
              <a:rPr lang="tr-TR" smtClean="0"/>
              <a:t>9</a:t>
            </a:fld>
            <a:endParaRPr lang="tr-TR" dirty="0"/>
          </a:p>
        </p:txBody>
      </p:sp>
    </p:spTree>
    <p:extLst>
      <p:ext uri="{BB962C8B-B14F-4D97-AF65-F5344CB8AC3E}">
        <p14:creationId xmlns:p14="http://schemas.microsoft.com/office/powerpoint/2010/main" val="5218130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Başlık Slaydı">
    <p:spTree>
      <p:nvGrpSpPr>
        <p:cNvPr id="1" name=""/>
        <p:cNvGrpSpPr/>
        <p:nvPr/>
      </p:nvGrpSpPr>
      <p:grpSpPr>
        <a:xfrm>
          <a:off x="0" y="0"/>
          <a:ext cx="0" cy="0"/>
          <a:chOff x="0" y="0"/>
          <a:chExt cx="0" cy="0"/>
        </a:xfrm>
      </p:grpSpPr>
      <p:sp>
        <p:nvSpPr>
          <p:cNvPr id="12" name="Serbest Biçimli 11"/>
          <p:cNvSpPr>
            <a:spLocks noChangeArrowheads="1"/>
          </p:cNvSpPr>
          <p:nvPr/>
        </p:nvSpPr>
        <p:spPr bwMode="white">
          <a:xfrm>
            <a:off x="8429022" y="0"/>
            <a:ext cx="3762978" cy="6858000"/>
          </a:xfrm>
          <a:custGeom>
            <a:avLst/>
            <a:gdLst>
              <a:gd name="connsiteX0" fmla="*/ 0 w 3762978"/>
              <a:gd name="connsiteY0" fmla="*/ 0 h 6858000"/>
              <a:gd name="connsiteX1" fmla="*/ 3762978 w 3762978"/>
              <a:gd name="connsiteY1" fmla="*/ 0 h 6858000"/>
              <a:gd name="connsiteX2" fmla="*/ 3762978 w 3762978"/>
              <a:gd name="connsiteY2" fmla="*/ 6858000 h 6858000"/>
              <a:gd name="connsiteX3" fmla="*/ 338667 w 3762978"/>
              <a:gd name="connsiteY3" fmla="*/ 6858000 h 6858000"/>
              <a:gd name="connsiteX4" fmla="*/ 1189567 w 3762978"/>
              <a:gd name="connsiteY4" fmla="*/ 433705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62978" h="6858000">
                <a:moveTo>
                  <a:pt x="0" y="0"/>
                </a:moveTo>
                <a:lnTo>
                  <a:pt x="3762978" y="0"/>
                </a:lnTo>
                <a:lnTo>
                  <a:pt x="3762978" y="6858000"/>
                </a:lnTo>
                <a:lnTo>
                  <a:pt x="338667" y="6858000"/>
                </a:lnTo>
                <a:lnTo>
                  <a:pt x="1189567" y="4337050"/>
                </a:lnTo>
                <a:close/>
              </a:path>
            </a:pathLst>
          </a:custGeom>
          <a:solidFill>
            <a:schemeClr val="tx1"/>
          </a:solidFill>
          <a:ln>
            <a:noFill/>
          </a:ln>
        </p:spPr>
        <p:txBody>
          <a:bodyPr vert="horz" wrap="square" lIns="91440" tIns="45720" rIns="91440" bIns="45720" numCol="1" rtlCol="0" anchor="t" anchorCtr="0" compatLnSpc="1">
            <a:prstTxWarp prst="textNoShape">
              <a:avLst/>
            </a:prstTxWarp>
            <a:noAutofit/>
          </a:bodyPr>
          <a:lstStyle/>
          <a:p>
            <a:pPr rtl="0"/>
            <a:endParaRPr lang="tr-TR" sz="1800" noProof="0" dirty="0"/>
          </a:p>
        </p:txBody>
      </p:sp>
      <p:sp>
        <p:nvSpPr>
          <p:cNvPr id="7" name="Serbest Biçimli 6"/>
          <p:cNvSpPr>
            <a:spLocks/>
          </p:cNvSpPr>
          <p:nvPr/>
        </p:nvSpPr>
        <p:spPr bwMode="auto">
          <a:xfrm>
            <a:off x="8145385" y="0"/>
            <a:ext cx="1672169" cy="6858000"/>
          </a:xfrm>
          <a:custGeom>
            <a:avLst/>
            <a:gdLst/>
            <a:ahLst/>
            <a:cxnLst/>
            <a:rect l="l" t="t" r="r" b="b"/>
            <a:pathLst>
              <a:path w="1254127" h="6858000">
                <a:moveTo>
                  <a:pt x="0" y="0"/>
                </a:moveTo>
                <a:lnTo>
                  <a:pt x="365127" y="0"/>
                </a:lnTo>
                <a:lnTo>
                  <a:pt x="1254127" y="4337050"/>
                </a:lnTo>
                <a:lnTo>
                  <a:pt x="619127" y="6858000"/>
                </a:lnTo>
                <a:lnTo>
                  <a:pt x="257175" y="6858000"/>
                </a:lnTo>
                <a:lnTo>
                  <a:pt x="892175" y="4337050"/>
                </a:lnTo>
                <a:close/>
              </a:path>
            </a:pathLst>
          </a:custGeom>
          <a:solidFill>
            <a:schemeClr val="accent2"/>
          </a:solidFill>
          <a:ln>
            <a:noFill/>
          </a:ln>
          <a:effectLst/>
        </p:spPr>
        <p:txBody>
          <a:bodyPr vert="horz" wrap="square" lIns="91440" tIns="45720" rIns="91440" bIns="45720" numCol="1" rtlCol="0" anchor="t" anchorCtr="0" compatLnSpc="1">
            <a:prstTxWarp prst="textNoShape">
              <a:avLst/>
            </a:prstTxWarp>
          </a:bodyPr>
          <a:lstStyle/>
          <a:p>
            <a:pPr lvl="0" rtl="0"/>
            <a:endParaRPr lang="tr-TR" sz="1800" noProof="0" dirty="0"/>
          </a:p>
        </p:txBody>
      </p:sp>
      <p:sp>
        <p:nvSpPr>
          <p:cNvPr id="8" name="Serbest Biçimli 7"/>
          <p:cNvSpPr>
            <a:spLocks/>
          </p:cNvSpPr>
          <p:nvPr/>
        </p:nvSpPr>
        <p:spPr bwMode="auto">
          <a:xfrm>
            <a:off x="7950653" y="0"/>
            <a:ext cx="1528232" cy="6858000"/>
          </a:xfrm>
          <a:custGeom>
            <a:avLst/>
            <a:gdLst/>
            <a:ahLst/>
            <a:cxnLst/>
            <a:rect l="l" t="t" r="r" b="b"/>
            <a:pathLst>
              <a:path w="1146174" h="6858000">
                <a:moveTo>
                  <a:pt x="0" y="0"/>
                </a:moveTo>
                <a:lnTo>
                  <a:pt x="253999" y="0"/>
                </a:lnTo>
                <a:lnTo>
                  <a:pt x="1146174" y="4337050"/>
                </a:lnTo>
                <a:lnTo>
                  <a:pt x="511174" y="6858000"/>
                </a:lnTo>
                <a:lnTo>
                  <a:pt x="254000" y="6858000"/>
                </a:lnTo>
                <a:lnTo>
                  <a:pt x="892175" y="4337050"/>
                </a:lnTo>
                <a:close/>
              </a:path>
            </a:pathLst>
          </a:custGeom>
          <a:solidFill>
            <a:schemeClr val="accent1"/>
          </a:solidFill>
          <a:ln>
            <a:noFill/>
          </a:ln>
          <a:effectLst>
            <a:innerShdw blurRad="177800" dist="50800" dir="10800000">
              <a:prstClr val="black">
                <a:alpha val="50000"/>
              </a:prstClr>
            </a:innerShdw>
          </a:effectLst>
        </p:spPr>
        <p:txBody>
          <a:bodyPr vert="horz" wrap="square" lIns="91440" tIns="45720" rIns="91440" bIns="45720" numCol="1" rtlCol="0" anchor="t" anchorCtr="0" compatLnSpc="1">
            <a:prstTxWarp prst="textNoShape">
              <a:avLst/>
            </a:prstTxWarp>
          </a:bodyPr>
          <a:lstStyle/>
          <a:p>
            <a:pPr lvl="0" rtl="0"/>
            <a:endParaRPr lang="tr-TR" sz="1800" noProof="0" dirty="0"/>
          </a:p>
        </p:txBody>
      </p:sp>
      <p:sp>
        <p:nvSpPr>
          <p:cNvPr id="2" name="Başlık 1"/>
          <p:cNvSpPr>
            <a:spLocks noGrp="1"/>
          </p:cNvSpPr>
          <p:nvPr>
            <p:ph type="ctrTitle"/>
          </p:nvPr>
        </p:nvSpPr>
        <p:spPr>
          <a:xfrm>
            <a:off x="1295400" y="1873584"/>
            <a:ext cx="6400800" cy="2560320"/>
          </a:xfrm>
        </p:spPr>
        <p:txBody>
          <a:bodyPr rtlCol="0" anchor="b">
            <a:normAutofit/>
          </a:bodyPr>
          <a:lstStyle>
            <a:lvl1pPr algn="l">
              <a:defRPr sz="4000">
                <a:solidFill>
                  <a:schemeClr val="tx1"/>
                </a:solidFill>
              </a:defRPr>
            </a:lvl1pPr>
          </a:lstStyle>
          <a:p>
            <a:pPr rtl="0"/>
            <a:r>
              <a:rPr lang="tr-TR" noProof="0"/>
              <a:t>Asıl başlık stilini düzenlemek için tıklayın</a:t>
            </a:r>
            <a:endParaRPr lang="tr-TR" noProof="0" dirty="0"/>
          </a:p>
        </p:txBody>
      </p:sp>
      <p:sp>
        <p:nvSpPr>
          <p:cNvPr id="3" name="Alt Başlık 2"/>
          <p:cNvSpPr>
            <a:spLocks noGrp="1"/>
          </p:cNvSpPr>
          <p:nvPr>
            <p:ph type="subTitle" idx="1"/>
          </p:nvPr>
        </p:nvSpPr>
        <p:spPr>
          <a:xfrm>
            <a:off x="1295400" y="4572000"/>
            <a:ext cx="6400800" cy="1600200"/>
          </a:xfrm>
        </p:spPr>
        <p:txBody>
          <a:bodyPr rtlCol="0"/>
          <a:lstStyle>
            <a:lvl1pPr marL="0" indent="0" algn="l">
              <a:spcBef>
                <a:spcPts val="1200"/>
              </a:spcBef>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tr-TR" noProof="0"/>
              <a:t>Asıl alt başlık stilini düzenlemek için tıklayın</a:t>
            </a:r>
            <a:endParaRPr lang="tr-TR" noProof="0" dirty="0"/>
          </a:p>
        </p:txBody>
      </p:sp>
    </p:spTree>
    <p:extLst>
      <p:ext uri="{BB962C8B-B14F-4D97-AF65-F5344CB8AC3E}">
        <p14:creationId xmlns:p14="http://schemas.microsoft.com/office/powerpoint/2010/main" val="512585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Resim Yazılı Resim">
    <p:spTree>
      <p:nvGrpSpPr>
        <p:cNvPr id="1" name=""/>
        <p:cNvGrpSpPr/>
        <p:nvPr/>
      </p:nvGrpSpPr>
      <p:grpSpPr>
        <a:xfrm>
          <a:off x="0" y="0"/>
          <a:ext cx="0" cy="0"/>
          <a:chOff x="0" y="0"/>
          <a:chExt cx="0" cy="0"/>
        </a:xfrm>
      </p:grpSpPr>
      <p:sp>
        <p:nvSpPr>
          <p:cNvPr id="2" name="Başlık 1"/>
          <p:cNvSpPr>
            <a:spLocks noGrp="1"/>
          </p:cNvSpPr>
          <p:nvPr>
            <p:ph type="title"/>
          </p:nvPr>
        </p:nvSpPr>
        <p:spPr>
          <a:xfrm>
            <a:off x="1295400" y="255134"/>
            <a:ext cx="9601200" cy="1036850"/>
          </a:xfrm>
        </p:spPr>
        <p:txBody>
          <a:bodyPr rtlCol="0" anchor="b"/>
          <a:lstStyle>
            <a:lvl1pPr>
              <a:defRPr sz="3200"/>
            </a:lvl1pPr>
          </a:lstStyle>
          <a:p>
            <a:pPr rtl="0"/>
            <a:r>
              <a:rPr lang="tr-TR" noProof="0"/>
              <a:t>Asıl başlık stilini düzenlemek için tıklayın</a:t>
            </a:r>
            <a:endParaRPr lang="tr-TR" noProof="0" dirty="0"/>
          </a:p>
        </p:txBody>
      </p:sp>
      <p:sp>
        <p:nvSpPr>
          <p:cNvPr id="3" name="Resim Yer Tutucusu 2" descr="Resim eklemek için boş yer tutucu. Yer tutucuya tıklayın ve eklemek istediğiniz resmi seçin"/>
          <p:cNvSpPr>
            <a:spLocks noGrp="1"/>
          </p:cNvSpPr>
          <p:nvPr>
            <p:ph type="pic" idx="1"/>
          </p:nvPr>
        </p:nvSpPr>
        <p:spPr>
          <a:xfrm>
            <a:off x="4724400" y="1828801"/>
            <a:ext cx="6172200" cy="4343400"/>
          </a:xfrm>
        </p:spPr>
        <p:txBody>
          <a:bodyPr tIns="274320" rtlCol="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tr-TR" noProof="0"/>
              <a:t>Resim eklemek için simgeye tıklayın</a:t>
            </a:r>
            <a:endParaRPr lang="tr-TR" noProof="0" dirty="0"/>
          </a:p>
        </p:txBody>
      </p:sp>
      <p:sp>
        <p:nvSpPr>
          <p:cNvPr id="4" name="Metin Yer Tutucusu 3"/>
          <p:cNvSpPr>
            <a:spLocks noGrp="1"/>
          </p:cNvSpPr>
          <p:nvPr>
            <p:ph type="body" sz="half" idx="2"/>
          </p:nvPr>
        </p:nvSpPr>
        <p:spPr>
          <a:xfrm>
            <a:off x="1295400" y="1828800"/>
            <a:ext cx="3017520" cy="4343400"/>
          </a:xfrm>
        </p:spPr>
        <p:txBody>
          <a:bodyPr rtlCol="0" anchor="ctr">
            <a:normAutofit/>
          </a:bodyPr>
          <a:lstStyle>
            <a:lvl1pPr marL="0" indent="0">
              <a:spcBef>
                <a:spcPts val="1200"/>
              </a:spcBef>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tr-TR" noProof="0"/>
              <a:t>Asıl metin stillerini düzenlemek için tıklayın</a:t>
            </a:r>
          </a:p>
        </p:txBody>
      </p:sp>
      <p:sp>
        <p:nvSpPr>
          <p:cNvPr id="6" name="Alt Bilgi Yer Tutucusu 5"/>
          <p:cNvSpPr>
            <a:spLocks noGrp="1"/>
          </p:cNvSpPr>
          <p:nvPr>
            <p:ph type="ftr" sz="quarter" idx="11"/>
          </p:nvPr>
        </p:nvSpPr>
        <p:spPr/>
        <p:txBody>
          <a:bodyPr rtlCol="0"/>
          <a:lstStyle/>
          <a:p>
            <a:pPr rtl="0"/>
            <a:r>
              <a:rPr lang="tr-TR" noProof="0" dirty="0"/>
              <a:t>Alt bilgi ekleme</a:t>
            </a:r>
          </a:p>
        </p:txBody>
      </p:sp>
      <p:sp>
        <p:nvSpPr>
          <p:cNvPr id="5" name="Tarih Yer Tutucusu 4"/>
          <p:cNvSpPr>
            <a:spLocks noGrp="1"/>
          </p:cNvSpPr>
          <p:nvPr>
            <p:ph type="dt" sz="half" idx="10"/>
          </p:nvPr>
        </p:nvSpPr>
        <p:spPr/>
        <p:txBody>
          <a:bodyPr rtlCol="0"/>
          <a:lstStyle/>
          <a:p>
            <a:pPr rtl="0"/>
            <a:fld id="{473F2141-2B44-4073-967E-1A20F0ED50B3}" type="datetime1">
              <a:rPr lang="tr-TR" noProof="0" smtClean="0"/>
              <a:t>3 May 2022</a:t>
            </a:fld>
            <a:endParaRPr lang="tr-TR" noProof="0" dirty="0"/>
          </a:p>
        </p:txBody>
      </p:sp>
      <p:sp>
        <p:nvSpPr>
          <p:cNvPr id="7" name="Slayt Numarası Yer Tutucusu 6"/>
          <p:cNvSpPr>
            <a:spLocks noGrp="1"/>
          </p:cNvSpPr>
          <p:nvPr>
            <p:ph type="sldNum" sz="quarter" idx="12"/>
          </p:nvPr>
        </p:nvSpPr>
        <p:spPr/>
        <p:txBody>
          <a:bodyPr rtlCol="0"/>
          <a:lstStyle/>
          <a:p>
            <a:pPr rtl="0"/>
            <a:fld id="{A7F8E3F6-DE14-48B2-B2BC-6FABA9630FB8}" type="slidenum">
              <a:rPr lang="tr-TR" noProof="0" smtClean="0"/>
              <a:t>‹#›</a:t>
            </a:fld>
            <a:endParaRPr lang="tr-TR" noProof="0" dirty="0"/>
          </a:p>
        </p:txBody>
      </p:sp>
    </p:spTree>
    <p:extLst>
      <p:ext uri="{BB962C8B-B14F-4D97-AF65-F5344CB8AC3E}">
        <p14:creationId xmlns:p14="http://schemas.microsoft.com/office/powerpoint/2010/main" val="106759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Resim Yazılı İki Resim">
    <p:spTree>
      <p:nvGrpSpPr>
        <p:cNvPr id="1" name=""/>
        <p:cNvGrpSpPr/>
        <p:nvPr/>
      </p:nvGrpSpPr>
      <p:grpSpPr>
        <a:xfrm>
          <a:off x="0" y="0"/>
          <a:ext cx="0" cy="0"/>
          <a:chOff x="0" y="0"/>
          <a:chExt cx="0" cy="0"/>
        </a:xfrm>
      </p:grpSpPr>
      <p:sp>
        <p:nvSpPr>
          <p:cNvPr id="9" name="Dikdörtgen 8"/>
          <p:cNvSpPr/>
          <p:nvPr/>
        </p:nvSpPr>
        <p:spPr bwMode="invGray">
          <a:xfrm>
            <a:off x="1295400" y="5257800"/>
            <a:ext cx="4572000" cy="914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noProof="0" dirty="0"/>
          </a:p>
        </p:txBody>
      </p:sp>
      <p:sp>
        <p:nvSpPr>
          <p:cNvPr id="10" name="Dikdörtgen 9"/>
          <p:cNvSpPr/>
          <p:nvPr/>
        </p:nvSpPr>
        <p:spPr bwMode="invGray">
          <a:xfrm>
            <a:off x="6324599" y="5257800"/>
            <a:ext cx="4572000" cy="914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noProof="0" dirty="0"/>
          </a:p>
        </p:txBody>
      </p:sp>
      <p:sp>
        <p:nvSpPr>
          <p:cNvPr id="11" name="Dikdörtgen 10"/>
          <p:cNvSpPr/>
          <p:nvPr/>
        </p:nvSpPr>
        <p:spPr>
          <a:xfrm>
            <a:off x="1295400" y="5257800"/>
            <a:ext cx="4572000" cy="5486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sz="1800" noProof="0" dirty="0"/>
          </a:p>
        </p:txBody>
      </p:sp>
      <p:sp>
        <p:nvSpPr>
          <p:cNvPr id="12" name="Dikdörtgen 11"/>
          <p:cNvSpPr/>
          <p:nvPr/>
        </p:nvSpPr>
        <p:spPr>
          <a:xfrm>
            <a:off x="6324599" y="5257800"/>
            <a:ext cx="4572000" cy="5486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sz="1800" noProof="0" dirty="0"/>
          </a:p>
        </p:txBody>
      </p:sp>
      <p:sp>
        <p:nvSpPr>
          <p:cNvPr id="2" name="Başlık 1"/>
          <p:cNvSpPr>
            <a:spLocks noGrp="1"/>
          </p:cNvSpPr>
          <p:nvPr>
            <p:ph type="title"/>
          </p:nvPr>
        </p:nvSpPr>
        <p:spPr>
          <a:xfrm>
            <a:off x="1295400" y="255134"/>
            <a:ext cx="9601200" cy="1036850"/>
          </a:xfrm>
        </p:spPr>
        <p:txBody>
          <a:bodyPr rtlCol="0" anchor="b"/>
          <a:lstStyle>
            <a:lvl1pPr>
              <a:defRPr sz="3200"/>
            </a:lvl1pPr>
          </a:lstStyle>
          <a:p>
            <a:pPr rtl="0"/>
            <a:r>
              <a:rPr lang="tr-TR" noProof="0"/>
              <a:t>Asıl başlık stilini düzenlemek için tıklayın</a:t>
            </a:r>
            <a:endParaRPr lang="tr-TR" noProof="0" dirty="0"/>
          </a:p>
        </p:txBody>
      </p:sp>
      <p:sp>
        <p:nvSpPr>
          <p:cNvPr id="3" name="Resim Yer Tutucusu 2" descr="Resim eklemek için boş yer tutucu. Yer tutucuya tıklayın ve eklemek istediğiniz resmi seçin"/>
          <p:cNvSpPr>
            <a:spLocks noGrp="1"/>
          </p:cNvSpPr>
          <p:nvPr>
            <p:ph type="pic" idx="1"/>
          </p:nvPr>
        </p:nvSpPr>
        <p:spPr>
          <a:xfrm>
            <a:off x="1298448" y="1828801"/>
            <a:ext cx="4572000" cy="3428999"/>
          </a:xfrm>
        </p:spPr>
        <p:txBody>
          <a:bodyPr tIns="274320" rtlCol="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tr-TR" noProof="0"/>
              <a:t>Resim eklemek için simgeye tıklayın</a:t>
            </a:r>
            <a:endParaRPr lang="tr-TR" noProof="0" dirty="0"/>
          </a:p>
        </p:txBody>
      </p:sp>
      <p:sp>
        <p:nvSpPr>
          <p:cNvPr id="4" name="Metin Yer Tutucusu 3"/>
          <p:cNvSpPr>
            <a:spLocks noGrp="1"/>
          </p:cNvSpPr>
          <p:nvPr>
            <p:ph type="body" sz="half" idx="2"/>
          </p:nvPr>
        </p:nvSpPr>
        <p:spPr bwMode="invGray">
          <a:xfrm>
            <a:off x="1371273" y="5333098"/>
            <a:ext cx="4420252" cy="839102"/>
          </a:xfrm>
        </p:spPr>
        <p:txBody>
          <a:bodyPr rtlCol="0" anchor="t">
            <a:normAutofit/>
          </a:bodyPr>
          <a:lstStyle>
            <a:lvl1pPr marL="0" indent="0">
              <a:spcBef>
                <a:spcPts val="0"/>
              </a:spcBef>
              <a:buNone/>
              <a:defRPr sz="18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tr-TR" noProof="0"/>
              <a:t>Asıl metin stillerini düzenlemek için tıklayın</a:t>
            </a:r>
          </a:p>
        </p:txBody>
      </p:sp>
      <p:sp>
        <p:nvSpPr>
          <p:cNvPr id="8" name="Resim Yer Tutucusu 2" descr="Resim eklemek için boş yer tutucu. Yer tutucuya tıklayın ve eklemek istediğiniz resmi seçin"/>
          <p:cNvSpPr>
            <a:spLocks noGrp="1"/>
          </p:cNvSpPr>
          <p:nvPr>
            <p:ph type="pic" idx="13"/>
          </p:nvPr>
        </p:nvSpPr>
        <p:spPr>
          <a:xfrm>
            <a:off x="6324600" y="1828801"/>
            <a:ext cx="4572000" cy="3428999"/>
          </a:xfrm>
        </p:spPr>
        <p:txBody>
          <a:bodyPr tIns="274320" rtlCol="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tr-TR" noProof="0"/>
              <a:t>Resim eklemek için simgeye tıklayın</a:t>
            </a:r>
            <a:endParaRPr lang="tr-TR" noProof="0" dirty="0"/>
          </a:p>
        </p:txBody>
      </p:sp>
      <p:sp>
        <p:nvSpPr>
          <p:cNvPr id="13" name="Metin Yer Tutucusu 3"/>
          <p:cNvSpPr>
            <a:spLocks noGrp="1"/>
          </p:cNvSpPr>
          <p:nvPr>
            <p:ph type="body" sz="half" idx="14"/>
          </p:nvPr>
        </p:nvSpPr>
        <p:spPr bwMode="invGray">
          <a:xfrm>
            <a:off x="6412954" y="5333098"/>
            <a:ext cx="4420252" cy="839102"/>
          </a:xfrm>
        </p:spPr>
        <p:txBody>
          <a:bodyPr rtlCol="0" anchor="t">
            <a:normAutofit/>
          </a:bodyPr>
          <a:lstStyle>
            <a:lvl1pPr marL="0" indent="0">
              <a:spcBef>
                <a:spcPts val="0"/>
              </a:spcBef>
              <a:buNone/>
              <a:defRPr sz="18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tr-TR" noProof="0"/>
              <a:t>Asıl metin stillerini düzenlemek için tıklayın</a:t>
            </a:r>
          </a:p>
        </p:txBody>
      </p:sp>
      <p:sp>
        <p:nvSpPr>
          <p:cNvPr id="6" name="Alt Bilgi Yer Tutucusu 5"/>
          <p:cNvSpPr>
            <a:spLocks noGrp="1"/>
          </p:cNvSpPr>
          <p:nvPr>
            <p:ph type="ftr" sz="quarter" idx="11"/>
          </p:nvPr>
        </p:nvSpPr>
        <p:spPr/>
        <p:txBody>
          <a:bodyPr rtlCol="0"/>
          <a:lstStyle/>
          <a:p>
            <a:pPr rtl="0"/>
            <a:r>
              <a:rPr lang="tr-TR" noProof="0" dirty="0"/>
              <a:t>Alt bilgi ekleme</a:t>
            </a:r>
          </a:p>
        </p:txBody>
      </p:sp>
      <p:sp>
        <p:nvSpPr>
          <p:cNvPr id="5" name="Tarih Yer Tutucusu 4"/>
          <p:cNvSpPr>
            <a:spLocks noGrp="1"/>
          </p:cNvSpPr>
          <p:nvPr>
            <p:ph type="dt" sz="half" idx="10"/>
          </p:nvPr>
        </p:nvSpPr>
        <p:spPr/>
        <p:txBody>
          <a:bodyPr rtlCol="0"/>
          <a:lstStyle/>
          <a:p>
            <a:pPr rtl="0"/>
            <a:fld id="{66893326-C5C9-4658-A3E2-EC7D5EE91744}" type="datetime1">
              <a:rPr lang="tr-TR" noProof="0" smtClean="0"/>
              <a:t>3 May 2022</a:t>
            </a:fld>
            <a:endParaRPr lang="tr-TR" noProof="0" dirty="0"/>
          </a:p>
        </p:txBody>
      </p:sp>
      <p:sp>
        <p:nvSpPr>
          <p:cNvPr id="7" name="Slayt Numarası Yer Tutucusu 6"/>
          <p:cNvSpPr>
            <a:spLocks noGrp="1"/>
          </p:cNvSpPr>
          <p:nvPr>
            <p:ph type="sldNum" sz="quarter" idx="12"/>
          </p:nvPr>
        </p:nvSpPr>
        <p:spPr/>
        <p:txBody>
          <a:bodyPr rtlCol="0"/>
          <a:lstStyle/>
          <a:p>
            <a:pPr rtl="0"/>
            <a:fld id="{A7F8E3F6-DE14-48B2-B2BC-6FABA9630FB8}" type="slidenum">
              <a:rPr lang="tr-TR" noProof="0" smtClean="0"/>
              <a:t>‹#›</a:t>
            </a:fld>
            <a:endParaRPr lang="tr-TR" noProof="0" dirty="0"/>
          </a:p>
        </p:txBody>
      </p:sp>
    </p:spTree>
    <p:extLst>
      <p:ext uri="{BB962C8B-B14F-4D97-AF65-F5344CB8AC3E}">
        <p14:creationId xmlns:p14="http://schemas.microsoft.com/office/powerpoint/2010/main" val="3944010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Başlık ve Dikey Metin">
    <p:spTree>
      <p:nvGrpSpPr>
        <p:cNvPr id="1" name=""/>
        <p:cNvGrpSpPr/>
        <p:nvPr/>
      </p:nvGrpSpPr>
      <p:grpSpPr>
        <a:xfrm>
          <a:off x="0" y="0"/>
          <a:ext cx="0" cy="0"/>
          <a:chOff x="0" y="0"/>
          <a:chExt cx="0" cy="0"/>
        </a:xfrm>
      </p:grpSpPr>
      <p:sp>
        <p:nvSpPr>
          <p:cNvPr id="2" name="Başlık 1"/>
          <p:cNvSpPr>
            <a:spLocks noGrp="1"/>
          </p:cNvSpPr>
          <p:nvPr>
            <p:ph type="title"/>
          </p:nvPr>
        </p:nvSpPr>
        <p:spPr/>
        <p:txBody>
          <a:bodyPr rtlCol="0"/>
          <a:lstStyle/>
          <a:p>
            <a:pPr rtl="0"/>
            <a:r>
              <a:rPr lang="tr-TR" noProof="0"/>
              <a:t>Asıl başlık stilini düzenlemek için tıklayın</a:t>
            </a:r>
            <a:endParaRPr lang="tr-TR" noProof="0" dirty="0"/>
          </a:p>
        </p:txBody>
      </p:sp>
      <p:sp>
        <p:nvSpPr>
          <p:cNvPr id="3" name="Dikey Metin Yer Tutucusu 2"/>
          <p:cNvSpPr>
            <a:spLocks noGrp="1"/>
          </p:cNvSpPr>
          <p:nvPr>
            <p:ph type="body" orient="vert" idx="1"/>
          </p:nvPr>
        </p:nvSpPr>
        <p:spPr/>
        <p:txBody>
          <a:bodyPr vert="eaVert" rtlCol="0"/>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a:p>
            <a:pPr lvl="4" rtl="0"/>
            <a:r>
              <a:rPr lang="tr-TR" noProof="0"/>
              <a:t>Beşinci düzey</a:t>
            </a:r>
            <a:endParaRPr lang="tr-TR" noProof="0" dirty="0"/>
          </a:p>
        </p:txBody>
      </p:sp>
      <p:sp>
        <p:nvSpPr>
          <p:cNvPr id="5" name="Alt Bilgi Yer Tutucusu 4"/>
          <p:cNvSpPr>
            <a:spLocks noGrp="1"/>
          </p:cNvSpPr>
          <p:nvPr>
            <p:ph type="ftr" sz="quarter" idx="11"/>
          </p:nvPr>
        </p:nvSpPr>
        <p:spPr/>
        <p:txBody>
          <a:bodyPr rtlCol="0"/>
          <a:lstStyle/>
          <a:p>
            <a:pPr rtl="0"/>
            <a:r>
              <a:rPr lang="tr-TR" noProof="0" dirty="0"/>
              <a:t>Alt bilgi ekleme</a:t>
            </a:r>
          </a:p>
        </p:txBody>
      </p:sp>
      <p:sp>
        <p:nvSpPr>
          <p:cNvPr id="4" name="Tarih Yer Tutucusu 3"/>
          <p:cNvSpPr>
            <a:spLocks noGrp="1"/>
          </p:cNvSpPr>
          <p:nvPr>
            <p:ph type="dt" sz="half" idx="10"/>
          </p:nvPr>
        </p:nvSpPr>
        <p:spPr/>
        <p:txBody>
          <a:bodyPr rtlCol="0"/>
          <a:lstStyle/>
          <a:p>
            <a:pPr rtl="0"/>
            <a:fld id="{689792A9-FE1C-414C-9F3A-87722AFF487F}" type="datetime1">
              <a:rPr lang="tr-TR" noProof="0" smtClean="0"/>
              <a:t>3 May 2022</a:t>
            </a:fld>
            <a:endParaRPr lang="tr-TR" noProof="0" dirty="0"/>
          </a:p>
        </p:txBody>
      </p:sp>
      <p:sp>
        <p:nvSpPr>
          <p:cNvPr id="6" name="Slayt Numarası Yer Tutucusu 5"/>
          <p:cNvSpPr>
            <a:spLocks noGrp="1"/>
          </p:cNvSpPr>
          <p:nvPr>
            <p:ph type="sldNum" sz="quarter" idx="12"/>
          </p:nvPr>
        </p:nvSpPr>
        <p:spPr/>
        <p:txBody>
          <a:bodyPr rtlCol="0"/>
          <a:lstStyle/>
          <a:p>
            <a:pPr rtl="0"/>
            <a:fld id="{A7F8E3F6-DE14-48B2-B2BC-6FABA9630FB8}" type="slidenum">
              <a:rPr lang="tr-TR" noProof="0" smtClean="0"/>
              <a:t>‹#›</a:t>
            </a:fld>
            <a:endParaRPr lang="tr-TR" noProof="0" dirty="0"/>
          </a:p>
        </p:txBody>
      </p:sp>
    </p:spTree>
    <p:extLst>
      <p:ext uri="{BB962C8B-B14F-4D97-AF65-F5344CB8AC3E}">
        <p14:creationId xmlns:p14="http://schemas.microsoft.com/office/powerpoint/2010/main" val="1092945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vertTitleAndTx" preserve="1">
  <p:cSld name="Dikey Başlık ve Metin">
    <p:spTree>
      <p:nvGrpSpPr>
        <p:cNvPr id="1" name=""/>
        <p:cNvGrpSpPr/>
        <p:nvPr/>
      </p:nvGrpSpPr>
      <p:grpSpPr>
        <a:xfrm>
          <a:off x="0" y="0"/>
          <a:ext cx="0" cy="0"/>
          <a:chOff x="0" y="0"/>
          <a:chExt cx="0" cy="0"/>
        </a:xfrm>
      </p:grpSpPr>
      <p:sp>
        <p:nvSpPr>
          <p:cNvPr id="7" name="Dikdörtgen 6"/>
          <p:cNvSpPr/>
          <p:nvPr/>
        </p:nvSpPr>
        <p:spPr bwMode="white">
          <a:xfrm rot="5400000">
            <a:off x="7562850" y="2228850"/>
            <a:ext cx="6858000" cy="24003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noProof="0" dirty="0"/>
          </a:p>
        </p:txBody>
      </p:sp>
      <p:sp>
        <p:nvSpPr>
          <p:cNvPr id="8" name="Dikdörtgen 7"/>
          <p:cNvSpPr/>
          <p:nvPr/>
        </p:nvSpPr>
        <p:spPr>
          <a:xfrm rot="5400000">
            <a:off x="6331230" y="3387909"/>
            <a:ext cx="6858000" cy="82183"/>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noProof="0" dirty="0"/>
          </a:p>
        </p:txBody>
      </p:sp>
      <p:sp>
        <p:nvSpPr>
          <p:cNvPr id="9" name="Dikdörtgen 8"/>
          <p:cNvSpPr/>
          <p:nvPr/>
        </p:nvSpPr>
        <p:spPr>
          <a:xfrm rot="5400000">
            <a:off x="6251613" y="3387909"/>
            <a:ext cx="6858000" cy="82183"/>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noProof="0" dirty="0"/>
          </a:p>
        </p:txBody>
      </p:sp>
      <p:sp>
        <p:nvSpPr>
          <p:cNvPr id="2" name="Dikey Başlık 1"/>
          <p:cNvSpPr>
            <a:spLocks noGrp="1"/>
          </p:cNvSpPr>
          <p:nvPr>
            <p:ph type="title" orient="vert"/>
          </p:nvPr>
        </p:nvSpPr>
        <p:spPr>
          <a:xfrm>
            <a:off x="9871318" y="685800"/>
            <a:ext cx="1033272" cy="5486400"/>
          </a:xfrm>
        </p:spPr>
        <p:txBody>
          <a:bodyPr vert="eaVert" rtlCol="0"/>
          <a:lstStyle/>
          <a:p>
            <a:pPr rtl="0"/>
            <a:r>
              <a:rPr lang="tr-TR" noProof="0"/>
              <a:t>Asıl başlık stilini düzenlemek için tıklayın</a:t>
            </a:r>
            <a:endParaRPr lang="tr-TR" noProof="0" dirty="0"/>
          </a:p>
        </p:txBody>
      </p:sp>
      <p:sp>
        <p:nvSpPr>
          <p:cNvPr id="3" name="Dikey Metin Yer Tutucusu 2"/>
          <p:cNvSpPr>
            <a:spLocks noGrp="1"/>
          </p:cNvSpPr>
          <p:nvPr>
            <p:ph type="body" orient="vert" idx="1"/>
          </p:nvPr>
        </p:nvSpPr>
        <p:spPr>
          <a:xfrm>
            <a:off x="1295400" y="685800"/>
            <a:ext cx="7976754" cy="5486400"/>
          </a:xfrm>
        </p:spPr>
        <p:txBody>
          <a:bodyPr vert="eaVert" rtlCol="0"/>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a:p>
            <a:pPr lvl="4" rtl="0"/>
            <a:r>
              <a:rPr lang="tr-TR" noProof="0"/>
              <a:t>Beşinci düzey</a:t>
            </a:r>
            <a:endParaRPr lang="tr-TR" noProof="0" dirty="0"/>
          </a:p>
        </p:txBody>
      </p:sp>
      <p:sp>
        <p:nvSpPr>
          <p:cNvPr id="5" name="Alt Bilgi Yer Tutucusu 4"/>
          <p:cNvSpPr>
            <a:spLocks noGrp="1"/>
          </p:cNvSpPr>
          <p:nvPr>
            <p:ph type="ftr" sz="quarter" idx="11"/>
          </p:nvPr>
        </p:nvSpPr>
        <p:spPr/>
        <p:txBody>
          <a:bodyPr rtlCol="0"/>
          <a:lstStyle/>
          <a:p>
            <a:pPr rtl="0"/>
            <a:r>
              <a:rPr lang="tr-TR" noProof="0" dirty="0"/>
              <a:t>Alt bilgi ekleme</a:t>
            </a:r>
          </a:p>
        </p:txBody>
      </p:sp>
      <p:sp>
        <p:nvSpPr>
          <p:cNvPr id="4" name="Tarih Yer Tutucusu 3"/>
          <p:cNvSpPr>
            <a:spLocks noGrp="1"/>
          </p:cNvSpPr>
          <p:nvPr>
            <p:ph type="dt" sz="half" idx="10"/>
          </p:nvPr>
        </p:nvSpPr>
        <p:spPr/>
        <p:txBody>
          <a:bodyPr rtlCol="0"/>
          <a:lstStyle/>
          <a:p>
            <a:pPr rtl="0"/>
            <a:fld id="{83855435-C7D4-4ECE-9CF0-B9D4F000183E}" type="datetime1">
              <a:rPr lang="tr-TR" noProof="0" smtClean="0"/>
              <a:t>3 May 2022</a:t>
            </a:fld>
            <a:endParaRPr lang="tr-TR" noProof="0" dirty="0"/>
          </a:p>
        </p:txBody>
      </p:sp>
      <p:sp>
        <p:nvSpPr>
          <p:cNvPr id="6" name="Slayt Numarası Yer Tutucusu 5"/>
          <p:cNvSpPr>
            <a:spLocks noGrp="1"/>
          </p:cNvSpPr>
          <p:nvPr>
            <p:ph type="sldNum" sz="quarter" idx="12"/>
          </p:nvPr>
        </p:nvSpPr>
        <p:spPr/>
        <p:txBody>
          <a:bodyPr rtlCol="0"/>
          <a:lstStyle>
            <a:lvl1pPr>
              <a:defRPr>
                <a:solidFill>
                  <a:schemeClr val="bg1"/>
                </a:solidFill>
              </a:defRPr>
            </a:lvl1pPr>
          </a:lstStyle>
          <a:p>
            <a:pPr rtl="0"/>
            <a:fld id="{A7F8E3F6-DE14-48B2-B2BC-6FABA9630FB8}" type="slidenum">
              <a:rPr lang="tr-TR" noProof="0" smtClean="0"/>
              <a:pPr/>
              <a:t>‹#›</a:t>
            </a:fld>
            <a:endParaRPr lang="tr-TR" noProof="0" dirty="0"/>
          </a:p>
        </p:txBody>
      </p:sp>
    </p:spTree>
    <p:extLst>
      <p:ext uri="{BB962C8B-B14F-4D97-AF65-F5344CB8AC3E}">
        <p14:creationId xmlns:p14="http://schemas.microsoft.com/office/powerpoint/2010/main" val="1804110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boş">
    <p:spTree>
      <p:nvGrpSpPr>
        <p:cNvPr id="1" name=""/>
        <p:cNvGrpSpPr/>
        <p:nvPr/>
      </p:nvGrpSpPr>
      <p:grpSpPr>
        <a:xfrm>
          <a:off x="0" y="0"/>
          <a:ext cx="0" cy="0"/>
          <a:chOff x="0" y="0"/>
          <a:chExt cx="0" cy="0"/>
        </a:xfrm>
      </p:grpSpPr>
      <p:sp>
        <p:nvSpPr>
          <p:cNvPr id="35" name="Resim Yer Tutucusu 34">
            <a:extLst>
              <a:ext uri="{FF2B5EF4-FFF2-40B4-BE49-F238E27FC236}">
                <a16:creationId xmlns:a16="http://schemas.microsoft.com/office/drawing/2014/main" id="{EAA216C1-AB2E-40F5-9FEB-99A051529BBC}"/>
              </a:ext>
            </a:extLst>
          </p:cNvPr>
          <p:cNvSpPr>
            <a:spLocks noGrp="1"/>
          </p:cNvSpPr>
          <p:nvPr>
            <p:ph type="pic" sz="quarter" idx="10" hasCustomPrompt="1"/>
          </p:nvPr>
        </p:nvSpPr>
        <p:spPr>
          <a:xfrm>
            <a:off x="1361591" y="2616354"/>
            <a:ext cx="887413" cy="889000"/>
          </a:xfrm>
        </p:spPr>
        <p:txBody>
          <a:bodyPr rtlCol="0">
            <a:normAutofit/>
          </a:bodyPr>
          <a:lstStyle>
            <a:lvl1pPr marL="0" indent="0">
              <a:buNone/>
              <a:defRPr sz="1000"/>
            </a:lvl1pPr>
          </a:lstStyle>
          <a:p>
            <a:pPr rtl="0"/>
            <a:r>
              <a:rPr lang="tr-TR" noProof="0"/>
              <a:t>SİMGE</a:t>
            </a:r>
          </a:p>
        </p:txBody>
      </p:sp>
      <p:sp>
        <p:nvSpPr>
          <p:cNvPr id="36" name="Resim Yer Tutucusu 34">
            <a:extLst>
              <a:ext uri="{FF2B5EF4-FFF2-40B4-BE49-F238E27FC236}">
                <a16:creationId xmlns:a16="http://schemas.microsoft.com/office/drawing/2014/main" id="{FAEA8B42-3F7F-41AD-BABE-4EEB23482AE7}"/>
              </a:ext>
            </a:extLst>
          </p:cNvPr>
          <p:cNvSpPr>
            <a:spLocks noGrp="1"/>
          </p:cNvSpPr>
          <p:nvPr>
            <p:ph type="pic" sz="quarter" idx="11" hasCustomPrompt="1"/>
          </p:nvPr>
        </p:nvSpPr>
        <p:spPr>
          <a:xfrm>
            <a:off x="4420929" y="2616354"/>
            <a:ext cx="887413" cy="889000"/>
          </a:xfrm>
        </p:spPr>
        <p:txBody>
          <a:bodyPr rtlCol="0">
            <a:normAutofit/>
          </a:bodyPr>
          <a:lstStyle>
            <a:lvl1pPr marL="0" indent="0">
              <a:buNone/>
              <a:defRPr sz="1000"/>
            </a:lvl1pPr>
          </a:lstStyle>
          <a:p>
            <a:pPr rtl="0"/>
            <a:r>
              <a:rPr lang="tr-TR" noProof="0"/>
              <a:t>SİMGE</a:t>
            </a:r>
          </a:p>
        </p:txBody>
      </p:sp>
      <p:sp>
        <p:nvSpPr>
          <p:cNvPr id="37" name="Resim Yer Tutucusu 34">
            <a:extLst>
              <a:ext uri="{FF2B5EF4-FFF2-40B4-BE49-F238E27FC236}">
                <a16:creationId xmlns:a16="http://schemas.microsoft.com/office/drawing/2014/main" id="{7567D676-2C80-4141-893B-11FCC59F8435}"/>
              </a:ext>
            </a:extLst>
          </p:cNvPr>
          <p:cNvSpPr>
            <a:spLocks noGrp="1"/>
          </p:cNvSpPr>
          <p:nvPr>
            <p:ph type="pic" sz="quarter" idx="12" hasCustomPrompt="1"/>
          </p:nvPr>
        </p:nvSpPr>
        <p:spPr>
          <a:xfrm>
            <a:off x="7407299" y="2616354"/>
            <a:ext cx="887413" cy="889000"/>
          </a:xfrm>
        </p:spPr>
        <p:txBody>
          <a:bodyPr rtlCol="0">
            <a:normAutofit/>
          </a:bodyPr>
          <a:lstStyle>
            <a:lvl1pPr marL="0" indent="0">
              <a:buNone/>
              <a:defRPr sz="1000"/>
            </a:lvl1pPr>
          </a:lstStyle>
          <a:p>
            <a:pPr rtl="0"/>
            <a:r>
              <a:rPr lang="tr-TR" noProof="0"/>
              <a:t>SİMGE</a:t>
            </a:r>
          </a:p>
        </p:txBody>
      </p:sp>
      <p:sp>
        <p:nvSpPr>
          <p:cNvPr id="38" name="Resim Yer Tutucusu 34">
            <a:extLst>
              <a:ext uri="{FF2B5EF4-FFF2-40B4-BE49-F238E27FC236}">
                <a16:creationId xmlns:a16="http://schemas.microsoft.com/office/drawing/2014/main" id="{6F952DCC-32A4-47A9-94B1-DD217C6081C8}"/>
              </a:ext>
            </a:extLst>
          </p:cNvPr>
          <p:cNvSpPr>
            <a:spLocks noGrp="1"/>
          </p:cNvSpPr>
          <p:nvPr>
            <p:ph type="pic" sz="quarter" idx="13" hasCustomPrompt="1"/>
          </p:nvPr>
        </p:nvSpPr>
        <p:spPr>
          <a:xfrm>
            <a:off x="10456949" y="2616354"/>
            <a:ext cx="887413" cy="889000"/>
          </a:xfrm>
        </p:spPr>
        <p:txBody>
          <a:bodyPr rtlCol="0">
            <a:normAutofit/>
          </a:bodyPr>
          <a:lstStyle>
            <a:lvl1pPr marL="0" indent="0">
              <a:buNone/>
              <a:defRPr sz="1000"/>
            </a:lvl1pPr>
          </a:lstStyle>
          <a:p>
            <a:pPr rtl="0"/>
            <a:r>
              <a:rPr lang="tr-TR" noProof="0"/>
              <a:t>SİMGE</a:t>
            </a:r>
          </a:p>
        </p:txBody>
      </p:sp>
      <p:sp>
        <p:nvSpPr>
          <p:cNvPr id="40" name="Metin Yer Tutucusu 39">
            <a:extLst>
              <a:ext uri="{FF2B5EF4-FFF2-40B4-BE49-F238E27FC236}">
                <a16:creationId xmlns:a16="http://schemas.microsoft.com/office/drawing/2014/main" id="{26074907-686A-4144-BB8F-791A360F4CA9}"/>
              </a:ext>
            </a:extLst>
          </p:cNvPr>
          <p:cNvSpPr>
            <a:spLocks noGrp="1"/>
          </p:cNvSpPr>
          <p:nvPr>
            <p:ph type="body" sz="quarter" idx="14"/>
          </p:nvPr>
        </p:nvSpPr>
        <p:spPr>
          <a:xfrm>
            <a:off x="439643" y="4491306"/>
            <a:ext cx="2158999" cy="601662"/>
          </a:xfrm>
        </p:spPr>
        <p:txBody>
          <a:bodyPr rtlCol="0">
            <a:noAutofit/>
          </a:bodyPr>
          <a:lstStyle>
            <a:lvl1pPr marL="0" indent="0" algn="ctr">
              <a:buNone/>
              <a:defRPr sz="11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rtl="0"/>
            <a:r>
              <a:rPr lang="tr-TR" noProof="0"/>
              <a:t>Asıl metin stillerini düzenlemek için tıklayın</a:t>
            </a:r>
          </a:p>
        </p:txBody>
      </p:sp>
      <p:sp>
        <p:nvSpPr>
          <p:cNvPr id="41" name="Metin Yer Tutucusu 39">
            <a:extLst>
              <a:ext uri="{FF2B5EF4-FFF2-40B4-BE49-F238E27FC236}">
                <a16:creationId xmlns:a16="http://schemas.microsoft.com/office/drawing/2014/main" id="{008E0623-EC20-45C5-91A6-0F11089BC4D6}"/>
              </a:ext>
            </a:extLst>
          </p:cNvPr>
          <p:cNvSpPr>
            <a:spLocks noGrp="1"/>
          </p:cNvSpPr>
          <p:nvPr>
            <p:ph type="body" sz="quarter" idx="15"/>
          </p:nvPr>
        </p:nvSpPr>
        <p:spPr>
          <a:xfrm>
            <a:off x="3580136" y="4491306"/>
            <a:ext cx="1983726" cy="601662"/>
          </a:xfrm>
        </p:spPr>
        <p:txBody>
          <a:bodyPr rtlCol="0">
            <a:noAutofit/>
          </a:bodyPr>
          <a:lstStyle>
            <a:lvl1pPr marL="0" indent="0" algn="ctr">
              <a:buNone/>
              <a:defRPr sz="11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rtl="0"/>
            <a:r>
              <a:rPr lang="tr-TR" noProof="0"/>
              <a:t>Asıl metin stillerini düzenlemek için tıklayın</a:t>
            </a:r>
          </a:p>
        </p:txBody>
      </p:sp>
      <p:sp>
        <p:nvSpPr>
          <p:cNvPr id="44" name="Metin Yer Tutucusu 39">
            <a:extLst>
              <a:ext uri="{FF2B5EF4-FFF2-40B4-BE49-F238E27FC236}">
                <a16:creationId xmlns:a16="http://schemas.microsoft.com/office/drawing/2014/main" id="{61293D0A-B2E6-4C99-A936-14475FCCE59B}"/>
              </a:ext>
            </a:extLst>
          </p:cNvPr>
          <p:cNvSpPr>
            <a:spLocks noGrp="1"/>
          </p:cNvSpPr>
          <p:nvPr>
            <p:ph type="body" sz="quarter" idx="16"/>
          </p:nvPr>
        </p:nvSpPr>
        <p:spPr>
          <a:xfrm>
            <a:off x="6628138" y="4491306"/>
            <a:ext cx="1983726" cy="601662"/>
          </a:xfrm>
        </p:spPr>
        <p:txBody>
          <a:bodyPr rtlCol="0">
            <a:noAutofit/>
          </a:bodyPr>
          <a:lstStyle>
            <a:lvl1pPr marL="0" indent="0" algn="ctr">
              <a:buNone/>
              <a:defRPr sz="11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rtl="0"/>
            <a:r>
              <a:rPr lang="tr-TR" noProof="0"/>
              <a:t>Asıl metin stillerini düzenlemek için tıklayın</a:t>
            </a:r>
          </a:p>
        </p:txBody>
      </p:sp>
      <p:sp>
        <p:nvSpPr>
          <p:cNvPr id="45" name="Metin Yer Tutucusu 39">
            <a:extLst>
              <a:ext uri="{FF2B5EF4-FFF2-40B4-BE49-F238E27FC236}">
                <a16:creationId xmlns:a16="http://schemas.microsoft.com/office/drawing/2014/main" id="{1527FC22-EC4A-4577-9F30-4B76AC7BCE0A}"/>
              </a:ext>
            </a:extLst>
          </p:cNvPr>
          <p:cNvSpPr>
            <a:spLocks noGrp="1"/>
          </p:cNvSpPr>
          <p:nvPr>
            <p:ph type="body" sz="quarter" idx="17"/>
          </p:nvPr>
        </p:nvSpPr>
        <p:spPr>
          <a:xfrm>
            <a:off x="9676136" y="4491306"/>
            <a:ext cx="1983726" cy="601662"/>
          </a:xfrm>
        </p:spPr>
        <p:txBody>
          <a:bodyPr rtlCol="0">
            <a:noAutofit/>
          </a:bodyPr>
          <a:lstStyle>
            <a:lvl1pPr marL="0" indent="0" algn="ctr">
              <a:buNone/>
              <a:defRPr sz="11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rtl="0"/>
            <a:r>
              <a:rPr lang="tr-TR" noProof="0"/>
              <a:t>Asıl metin stillerini düzenlemek için tıklayın</a:t>
            </a:r>
          </a:p>
        </p:txBody>
      </p:sp>
      <p:sp>
        <p:nvSpPr>
          <p:cNvPr id="47" name="Metin Yer Tutucusu 46">
            <a:extLst>
              <a:ext uri="{FF2B5EF4-FFF2-40B4-BE49-F238E27FC236}">
                <a16:creationId xmlns:a16="http://schemas.microsoft.com/office/drawing/2014/main" id="{ED77457B-088A-4D58-BA8E-B758F3A6A0B0}"/>
              </a:ext>
            </a:extLst>
          </p:cNvPr>
          <p:cNvSpPr>
            <a:spLocks noGrp="1"/>
          </p:cNvSpPr>
          <p:nvPr>
            <p:ph type="body" sz="quarter" idx="18" hasCustomPrompt="1"/>
          </p:nvPr>
        </p:nvSpPr>
        <p:spPr>
          <a:xfrm>
            <a:off x="233457" y="4019516"/>
            <a:ext cx="2585943" cy="369311"/>
          </a:xfrm>
        </p:spPr>
        <p:txBody>
          <a:bodyPr rtlCol="0">
            <a:noAutofit/>
          </a:bodyPr>
          <a:lstStyle>
            <a:lvl1pPr marL="0" indent="0" algn="ctr">
              <a:lnSpc>
                <a:spcPct val="100000"/>
              </a:lnSpc>
              <a:spcBef>
                <a:spcPts val="0"/>
              </a:spcBef>
              <a:buNone/>
              <a:defRPr sz="1800" b="1">
                <a:latin typeface="Calibri Light" panose="020F0302020204030204" pitchFamily="34" charset="0"/>
                <a:cs typeface="Calibri Light" panose="020F0302020204030204" pitchFamily="34" charset="0"/>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rtl="0"/>
            <a:r>
              <a:rPr lang="tr-TR" noProof="0" dirty="0"/>
              <a:t>Düzenlemek İçin Tıklayın</a:t>
            </a:r>
          </a:p>
        </p:txBody>
      </p:sp>
      <p:sp>
        <p:nvSpPr>
          <p:cNvPr id="48" name="Metin Yer Tutucusu 46">
            <a:extLst>
              <a:ext uri="{FF2B5EF4-FFF2-40B4-BE49-F238E27FC236}">
                <a16:creationId xmlns:a16="http://schemas.microsoft.com/office/drawing/2014/main" id="{DD29B92B-5D6C-4077-8F1A-743E03C13A11}"/>
              </a:ext>
            </a:extLst>
          </p:cNvPr>
          <p:cNvSpPr>
            <a:spLocks noGrp="1"/>
          </p:cNvSpPr>
          <p:nvPr>
            <p:ph type="body" sz="quarter" idx="19" hasCustomPrompt="1"/>
          </p:nvPr>
        </p:nvSpPr>
        <p:spPr>
          <a:xfrm>
            <a:off x="3281457" y="4019516"/>
            <a:ext cx="2585943" cy="369311"/>
          </a:xfrm>
        </p:spPr>
        <p:txBody>
          <a:bodyPr rtlCol="0">
            <a:noAutofit/>
          </a:bodyPr>
          <a:lstStyle>
            <a:lvl1pPr marL="0" indent="0" algn="ctr">
              <a:lnSpc>
                <a:spcPct val="100000"/>
              </a:lnSpc>
              <a:spcBef>
                <a:spcPts val="0"/>
              </a:spcBef>
              <a:buNone/>
              <a:defRPr sz="1800" b="1">
                <a:latin typeface="Calibri Light" panose="020F0302020204030204" pitchFamily="34" charset="0"/>
                <a:cs typeface="Calibri Light" panose="020F0302020204030204" pitchFamily="34" charset="0"/>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rtl="0"/>
            <a:r>
              <a:rPr lang="tr-TR" noProof="0"/>
              <a:t>Düzenlemek İçin Tıklayın</a:t>
            </a:r>
          </a:p>
        </p:txBody>
      </p:sp>
      <p:sp>
        <p:nvSpPr>
          <p:cNvPr id="49" name="Metin Yer Tutucusu 46">
            <a:extLst>
              <a:ext uri="{FF2B5EF4-FFF2-40B4-BE49-F238E27FC236}">
                <a16:creationId xmlns:a16="http://schemas.microsoft.com/office/drawing/2014/main" id="{13F3E81B-98F9-43EF-B142-E08146C84EC6}"/>
              </a:ext>
            </a:extLst>
          </p:cNvPr>
          <p:cNvSpPr>
            <a:spLocks noGrp="1"/>
          </p:cNvSpPr>
          <p:nvPr>
            <p:ph type="body" sz="quarter" idx="20" hasCustomPrompt="1"/>
          </p:nvPr>
        </p:nvSpPr>
        <p:spPr>
          <a:xfrm>
            <a:off x="6326144" y="4019516"/>
            <a:ext cx="2585943" cy="369311"/>
          </a:xfrm>
        </p:spPr>
        <p:txBody>
          <a:bodyPr rtlCol="0">
            <a:noAutofit/>
          </a:bodyPr>
          <a:lstStyle>
            <a:lvl1pPr marL="0" indent="0" algn="ctr">
              <a:lnSpc>
                <a:spcPct val="100000"/>
              </a:lnSpc>
              <a:spcBef>
                <a:spcPts val="0"/>
              </a:spcBef>
              <a:buNone/>
              <a:defRPr sz="1800" b="1">
                <a:latin typeface="Calibri Light" panose="020F0302020204030204" pitchFamily="34" charset="0"/>
                <a:cs typeface="Calibri Light" panose="020F0302020204030204" pitchFamily="34" charset="0"/>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rtl="0"/>
            <a:r>
              <a:rPr lang="tr-TR" noProof="0"/>
              <a:t>Düzenlemek İçin Tıklayın</a:t>
            </a:r>
          </a:p>
        </p:txBody>
      </p:sp>
      <p:sp>
        <p:nvSpPr>
          <p:cNvPr id="50" name="Metin Yer Tutucusu 46">
            <a:extLst>
              <a:ext uri="{FF2B5EF4-FFF2-40B4-BE49-F238E27FC236}">
                <a16:creationId xmlns:a16="http://schemas.microsoft.com/office/drawing/2014/main" id="{DBC70D5F-BACB-4A84-A4D0-71ECD4393E28}"/>
              </a:ext>
            </a:extLst>
          </p:cNvPr>
          <p:cNvSpPr>
            <a:spLocks noGrp="1"/>
          </p:cNvSpPr>
          <p:nvPr>
            <p:ph type="body" sz="quarter" idx="21" hasCustomPrompt="1"/>
          </p:nvPr>
        </p:nvSpPr>
        <p:spPr>
          <a:xfrm>
            <a:off x="9374144" y="4019516"/>
            <a:ext cx="2585943" cy="369311"/>
          </a:xfrm>
        </p:spPr>
        <p:txBody>
          <a:bodyPr rtlCol="0">
            <a:noAutofit/>
          </a:bodyPr>
          <a:lstStyle>
            <a:lvl1pPr marL="0" indent="0" algn="ctr">
              <a:lnSpc>
                <a:spcPct val="100000"/>
              </a:lnSpc>
              <a:spcBef>
                <a:spcPts val="0"/>
              </a:spcBef>
              <a:buNone/>
              <a:defRPr sz="1800" b="1">
                <a:latin typeface="Calibri Light" panose="020F0302020204030204" pitchFamily="34" charset="0"/>
                <a:cs typeface="Calibri Light" panose="020F0302020204030204" pitchFamily="34" charset="0"/>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rtl="0"/>
            <a:r>
              <a:rPr lang="tr-TR" noProof="0"/>
              <a:t>Düzenlemek İçin Tıklayın</a:t>
            </a:r>
          </a:p>
        </p:txBody>
      </p:sp>
      <p:sp>
        <p:nvSpPr>
          <p:cNvPr id="2" name="Başlık 1">
            <a:extLst>
              <a:ext uri="{FF2B5EF4-FFF2-40B4-BE49-F238E27FC236}">
                <a16:creationId xmlns:a16="http://schemas.microsoft.com/office/drawing/2014/main" id="{CDFE23D0-0FF0-42C6-B15F-A719DFDD5264}"/>
              </a:ext>
            </a:extLst>
          </p:cNvPr>
          <p:cNvSpPr>
            <a:spLocks noGrp="1"/>
          </p:cNvSpPr>
          <p:nvPr>
            <p:ph type="title"/>
          </p:nvPr>
        </p:nvSpPr>
        <p:spPr/>
        <p:txBody>
          <a:bodyPr rtlCol="0"/>
          <a:lstStyle>
            <a:lvl1pPr>
              <a:defRPr>
                <a:latin typeface="Calibri Light" panose="020F0302020204030204" pitchFamily="34" charset="0"/>
                <a:cs typeface="Calibri Light" panose="020F0302020204030204" pitchFamily="34" charset="0"/>
              </a:defRPr>
            </a:lvl1pPr>
          </a:lstStyle>
          <a:p>
            <a:pPr rtl="0"/>
            <a:r>
              <a:rPr lang="tr-TR" noProof="0"/>
              <a:t>Asıl başlık stilini düzenlemek için tıklayın</a:t>
            </a:r>
          </a:p>
        </p:txBody>
      </p:sp>
    </p:spTree>
    <p:extLst>
      <p:ext uri="{BB962C8B-B14F-4D97-AF65-F5344CB8AC3E}">
        <p14:creationId xmlns:p14="http://schemas.microsoft.com/office/powerpoint/2010/main" val="375252938"/>
      </p:ext>
    </p:extLst>
  </p:cSld>
  <p:clrMapOvr>
    <a:masterClrMapping/>
  </p:clrMapOvr>
  <p:extLst>
    <p:ext uri="{DCECCB84-F9BA-43D5-87BE-67443E8EF086}">
      <p15:sldGuideLst xmlns:p15="http://schemas.microsoft.com/office/powerpoint/2012/main">
        <p15:guide id="1" pos="1920">
          <p15:clr>
            <a:srgbClr val="FBAE40"/>
          </p15:clr>
        </p15:guide>
        <p15:guide id="2" pos="3840">
          <p15:clr>
            <a:srgbClr val="FBAE40"/>
          </p15:clr>
        </p15:guide>
        <p15:guide id="3" pos="5760">
          <p15:clr>
            <a:srgbClr val="FBAE40"/>
          </p15:clr>
        </p15:guide>
        <p15:guide id="4" pos="3984">
          <p15:clr>
            <a:srgbClr val="5ACBF0"/>
          </p15:clr>
        </p15:guide>
        <p15:guide id="5" pos="3696">
          <p15:clr>
            <a:srgbClr val="5ACBF0"/>
          </p15:clr>
        </p15:guide>
        <p15:guide id="6" pos="2064">
          <p15:clr>
            <a:srgbClr val="5ACBF0"/>
          </p15:clr>
        </p15:guide>
        <p15:guide id="7" pos="1776">
          <p15:clr>
            <a:srgbClr val="5ACBF0"/>
          </p15:clr>
        </p15:guide>
        <p15:guide id="8" pos="5616">
          <p15:clr>
            <a:srgbClr val="5ACBF0"/>
          </p15:clr>
        </p15:guide>
        <p15:guide id="9" pos="5904">
          <p15:clr>
            <a:srgbClr val="5ACBF0"/>
          </p15:clr>
        </p15:guide>
        <p15:guide id="10" pos="144">
          <p15:clr>
            <a:srgbClr val="5ACBF0"/>
          </p15:clr>
        </p15:guide>
        <p15:guide id="11" orient="horz" pos="4176">
          <p15:clr>
            <a:srgbClr val="5ACBF0"/>
          </p15:clr>
        </p15:guide>
        <p15:guide id="12" pos="7536">
          <p15:clr>
            <a:srgbClr val="5ACBF0"/>
          </p15:clr>
        </p15:guide>
        <p15:guide id="13" orient="horz" pos="144">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5_Zaman Çizelgesi ">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5FC626A5-4FF6-42BD-858A-AE4B2C23A6BC}"/>
              </a:ext>
            </a:extLst>
          </p:cNvPr>
          <p:cNvSpPr>
            <a:spLocks noGrp="1"/>
          </p:cNvSpPr>
          <p:nvPr>
            <p:ph type="title"/>
          </p:nvPr>
        </p:nvSpPr>
        <p:spPr/>
        <p:txBody>
          <a:bodyPr rtlCol="0">
            <a:normAutofit/>
          </a:bodyPr>
          <a:lstStyle>
            <a:lvl1pPr>
              <a:defRPr sz="3800" cap="all" baseline="0">
                <a:solidFill>
                  <a:schemeClr val="tx1"/>
                </a:solidFill>
              </a:defRPr>
            </a:lvl1pPr>
          </a:lstStyle>
          <a:p>
            <a:pPr rtl="0"/>
            <a:r>
              <a:rPr lang="tr-TR" noProof="0"/>
              <a:t>Asıl başlık stilini düzenlemek için tıklayın</a:t>
            </a:r>
          </a:p>
        </p:txBody>
      </p:sp>
      <p:sp>
        <p:nvSpPr>
          <p:cNvPr id="6" name="Alt Bilgi Yer Tutucusu 5">
            <a:extLst>
              <a:ext uri="{FF2B5EF4-FFF2-40B4-BE49-F238E27FC236}">
                <a16:creationId xmlns:a16="http://schemas.microsoft.com/office/drawing/2014/main" id="{29E5E346-F307-4307-949D-77CDB6E6577A}"/>
              </a:ext>
            </a:extLst>
          </p:cNvPr>
          <p:cNvSpPr>
            <a:spLocks noGrp="1"/>
          </p:cNvSpPr>
          <p:nvPr>
            <p:ph type="ftr" sz="quarter" idx="10"/>
          </p:nvPr>
        </p:nvSpPr>
        <p:spPr/>
        <p:txBody>
          <a:bodyPr rtlCol="0"/>
          <a:lstStyle>
            <a:lvl1pPr>
              <a:defRPr>
                <a:solidFill>
                  <a:schemeClr val="tx1"/>
                </a:solidFill>
              </a:defRPr>
            </a:lvl1pPr>
          </a:lstStyle>
          <a:p>
            <a:pPr rtl="0"/>
            <a:r>
              <a:rPr lang="tr-TR" noProof="0"/>
              <a:t>Sunum destesi başlığıaşlığı</a:t>
            </a:r>
          </a:p>
        </p:txBody>
      </p:sp>
      <p:sp>
        <p:nvSpPr>
          <p:cNvPr id="7" name="Slayt Numarası Yer Tutucusu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rtlCol="0"/>
          <a:lstStyle>
            <a:lvl1pPr>
              <a:defRPr>
                <a:solidFill>
                  <a:schemeClr val="tx1"/>
                </a:solidFill>
              </a:defRPr>
            </a:lvl1pPr>
          </a:lstStyle>
          <a:p>
            <a:pPr rtl="0"/>
            <a:fld id="{19B51A1E-902D-48AF-9020-955120F399B6}" type="slidenum">
              <a:rPr lang="tr-TR" noProof="0" smtClean="0"/>
              <a:pPr/>
              <a:t>‹#›</a:t>
            </a:fld>
            <a:endParaRPr lang="tr-TR" noProof="0"/>
          </a:p>
        </p:txBody>
      </p:sp>
      <p:sp>
        <p:nvSpPr>
          <p:cNvPr id="39" name="Metin Yer Tutucusu 10">
            <a:extLst>
              <a:ext uri="{FF2B5EF4-FFF2-40B4-BE49-F238E27FC236}">
                <a16:creationId xmlns:a16="http://schemas.microsoft.com/office/drawing/2014/main" id="{FC6A7536-E874-4947-87B9-7BBDD96382DC}"/>
              </a:ext>
            </a:extLst>
          </p:cNvPr>
          <p:cNvSpPr>
            <a:spLocks noGrp="1"/>
          </p:cNvSpPr>
          <p:nvPr>
            <p:ph type="body" sz="quarter" idx="33" hasCustomPrompt="1"/>
          </p:nvPr>
        </p:nvSpPr>
        <p:spPr>
          <a:xfrm>
            <a:off x="914399" y="3422952"/>
            <a:ext cx="731520" cy="457200"/>
          </a:xfrm>
        </p:spPr>
        <p:txBody>
          <a:bodyPr rtlCol="0" anchor="ctr"/>
          <a:lstStyle>
            <a:lvl1pPr marL="0" indent="0" algn="ctr">
              <a:buNone/>
              <a:defRPr sz="1400" b="1">
                <a:solidFill>
                  <a:schemeClr val="tx1"/>
                </a:solidFill>
                <a:latin typeface="+mj-lt"/>
              </a:defRPr>
            </a:lvl1pPr>
          </a:lstStyle>
          <a:p>
            <a:pPr lvl="0" rtl="0"/>
            <a:r>
              <a:rPr lang="tr-TR" noProof="0"/>
              <a:t>Yıl</a:t>
            </a:r>
          </a:p>
        </p:txBody>
      </p:sp>
      <p:sp>
        <p:nvSpPr>
          <p:cNvPr id="40" name="Metin Yer Tutucusu 10">
            <a:extLst>
              <a:ext uri="{FF2B5EF4-FFF2-40B4-BE49-F238E27FC236}">
                <a16:creationId xmlns:a16="http://schemas.microsoft.com/office/drawing/2014/main" id="{2EE2019A-1A0B-4D25-BAE2-71B69BA97418}"/>
              </a:ext>
            </a:extLst>
          </p:cNvPr>
          <p:cNvSpPr>
            <a:spLocks noGrp="1"/>
          </p:cNvSpPr>
          <p:nvPr>
            <p:ph type="body" sz="quarter" idx="34" hasCustomPrompt="1"/>
          </p:nvPr>
        </p:nvSpPr>
        <p:spPr>
          <a:xfrm>
            <a:off x="1965960" y="3570392"/>
            <a:ext cx="640080" cy="274320"/>
          </a:xfrm>
        </p:spPr>
        <p:txBody>
          <a:bodyPr rtlCol="0">
            <a:noAutofit/>
          </a:bodyPr>
          <a:lstStyle>
            <a:lvl1pPr marL="0" indent="0" algn="ctr">
              <a:buNone/>
              <a:defRPr sz="1000">
                <a:solidFill>
                  <a:schemeClr val="tx1"/>
                </a:solidFill>
              </a:defRPr>
            </a:lvl1pPr>
          </a:lstStyle>
          <a:p>
            <a:pPr lvl="0" rtl="0"/>
            <a:r>
              <a:rPr lang="tr-TR" noProof="0"/>
              <a:t>MM</a:t>
            </a:r>
          </a:p>
        </p:txBody>
      </p:sp>
      <p:sp>
        <p:nvSpPr>
          <p:cNvPr id="41" name="Metin Yer Tutucusu 10">
            <a:extLst>
              <a:ext uri="{FF2B5EF4-FFF2-40B4-BE49-F238E27FC236}">
                <a16:creationId xmlns:a16="http://schemas.microsoft.com/office/drawing/2014/main" id="{2FA81285-377E-4F1B-A411-6ADAE6E2E2FF}"/>
              </a:ext>
            </a:extLst>
          </p:cNvPr>
          <p:cNvSpPr>
            <a:spLocks noGrp="1"/>
          </p:cNvSpPr>
          <p:nvPr>
            <p:ph type="body" sz="quarter" idx="35" hasCustomPrompt="1"/>
          </p:nvPr>
        </p:nvSpPr>
        <p:spPr>
          <a:xfrm>
            <a:off x="2753880" y="3570392"/>
            <a:ext cx="640080" cy="274320"/>
          </a:xfrm>
        </p:spPr>
        <p:txBody>
          <a:bodyPr rtlCol="0">
            <a:noAutofit/>
          </a:bodyPr>
          <a:lstStyle>
            <a:lvl1pPr marL="0" indent="0" algn="ctr">
              <a:buNone/>
              <a:defRPr sz="1000">
                <a:solidFill>
                  <a:schemeClr val="tx1"/>
                </a:solidFill>
              </a:defRPr>
            </a:lvl1pPr>
          </a:lstStyle>
          <a:p>
            <a:pPr lvl="0" rtl="0"/>
            <a:r>
              <a:rPr lang="tr-TR" noProof="0"/>
              <a:t>MM</a:t>
            </a:r>
          </a:p>
        </p:txBody>
      </p:sp>
      <p:sp>
        <p:nvSpPr>
          <p:cNvPr id="42" name="Metin Yer Tutucusu 10">
            <a:extLst>
              <a:ext uri="{FF2B5EF4-FFF2-40B4-BE49-F238E27FC236}">
                <a16:creationId xmlns:a16="http://schemas.microsoft.com/office/drawing/2014/main" id="{CF13316C-EA9D-400F-83D5-7011014DC94D}"/>
              </a:ext>
            </a:extLst>
          </p:cNvPr>
          <p:cNvSpPr>
            <a:spLocks noGrp="1"/>
          </p:cNvSpPr>
          <p:nvPr>
            <p:ph type="body" sz="quarter" idx="36" hasCustomPrompt="1"/>
          </p:nvPr>
        </p:nvSpPr>
        <p:spPr>
          <a:xfrm>
            <a:off x="3541800" y="3570392"/>
            <a:ext cx="640080" cy="274320"/>
          </a:xfrm>
        </p:spPr>
        <p:txBody>
          <a:bodyPr rtlCol="0">
            <a:noAutofit/>
          </a:bodyPr>
          <a:lstStyle>
            <a:lvl1pPr marL="0" indent="0" algn="ctr">
              <a:buNone/>
              <a:defRPr sz="1000">
                <a:solidFill>
                  <a:schemeClr val="tx1"/>
                </a:solidFill>
              </a:defRPr>
            </a:lvl1pPr>
          </a:lstStyle>
          <a:p>
            <a:pPr lvl="0" rtl="0"/>
            <a:r>
              <a:rPr lang="tr-TR" noProof="0"/>
              <a:t>MM</a:t>
            </a:r>
          </a:p>
        </p:txBody>
      </p:sp>
      <p:sp>
        <p:nvSpPr>
          <p:cNvPr id="43" name="Metin Yer Tutucusu 10">
            <a:extLst>
              <a:ext uri="{FF2B5EF4-FFF2-40B4-BE49-F238E27FC236}">
                <a16:creationId xmlns:a16="http://schemas.microsoft.com/office/drawing/2014/main" id="{D3F29D29-DF16-44B2-B0BB-3B5E6BDB7E8C}"/>
              </a:ext>
            </a:extLst>
          </p:cNvPr>
          <p:cNvSpPr>
            <a:spLocks noGrp="1"/>
          </p:cNvSpPr>
          <p:nvPr>
            <p:ph type="body" sz="quarter" idx="37" hasCustomPrompt="1"/>
          </p:nvPr>
        </p:nvSpPr>
        <p:spPr>
          <a:xfrm>
            <a:off x="4329720" y="3570392"/>
            <a:ext cx="640080" cy="274320"/>
          </a:xfrm>
        </p:spPr>
        <p:txBody>
          <a:bodyPr rtlCol="0">
            <a:noAutofit/>
          </a:bodyPr>
          <a:lstStyle>
            <a:lvl1pPr marL="0" indent="0" algn="ctr">
              <a:buNone/>
              <a:defRPr sz="1000">
                <a:solidFill>
                  <a:schemeClr val="tx1"/>
                </a:solidFill>
              </a:defRPr>
            </a:lvl1pPr>
          </a:lstStyle>
          <a:p>
            <a:pPr lvl="0" rtl="0"/>
            <a:r>
              <a:rPr lang="tr-TR" noProof="0"/>
              <a:t>MM</a:t>
            </a:r>
          </a:p>
        </p:txBody>
      </p:sp>
      <p:sp>
        <p:nvSpPr>
          <p:cNvPr id="44" name="Metin Yer Tutucusu 10">
            <a:extLst>
              <a:ext uri="{FF2B5EF4-FFF2-40B4-BE49-F238E27FC236}">
                <a16:creationId xmlns:a16="http://schemas.microsoft.com/office/drawing/2014/main" id="{C7A5AAEF-B3B1-437E-B061-56D207453385}"/>
              </a:ext>
            </a:extLst>
          </p:cNvPr>
          <p:cNvSpPr>
            <a:spLocks noGrp="1"/>
          </p:cNvSpPr>
          <p:nvPr>
            <p:ph type="body" sz="quarter" idx="38" hasCustomPrompt="1"/>
          </p:nvPr>
        </p:nvSpPr>
        <p:spPr>
          <a:xfrm>
            <a:off x="914400" y="4224228"/>
            <a:ext cx="731520" cy="457200"/>
          </a:xfrm>
        </p:spPr>
        <p:txBody>
          <a:bodyPr rtlCol="0" anchor="ctr"/>
          <a:lstStyle>
            <a:lvl1pPr marL="0" indent="0" algn="ctr">
              <a:buNone/>
              <a:defRPr sz="1400" b="1">
                <a:solidFill>
                  <a:schemeClr val="tx1"/>
                </a:solidFill>
                <a:latin typeface="+mj-lt"/>
              </a:defRPr>
            </a:lvl1pPr>
          </a:lstStyle>
          <a:p>
            <a:pPr lvl="0" rtl="0"/>
            <a:r>
              <a:rPr lang="tr-TR" noProof="0"/>
              <a:t>Yıl</a:t>
            </a:r>
          </a:p>
        </p:txBody>
      </p:sp>
      <p:sp>
        <p:nvSpPr>
          <p:cNvPr id="45" name="Metin Yer Tutucusu 10">
            <a:extLst>
              <a:ext uri="{FF2B5EF4-FFF2-40B4-BE49-F238E27FC236}">
                <a16:creationId xmlns:a16="http://schemas.microsoft.com/office/drawing/2014/main" id="{46F5413B-3B9F-4F5F-BC98-1E1665183D38}"/>
              </a:ext>
            </a:extLst>
          </p:cNvPr>
          <p:cNvSpPr>
            <a:spLocks noGrp="1"/>
          </p:cNvSpPr>
          <p:nvPr>
            <p:ph type="body" sz="quarter" idx="39" hasCustomPrompt="1"/>
          </p:nvPr>
        </p:nvSpPr>
        <p:spPr>
          <a:xfrm>
            <a:off x="5117640" y="3570392"/>
            <a:ext cx="640080" cy="274320"/>
          </a:xfrm>
        </p:spPr>
        <p:txBody>
          <a:bodyPr rtlCol="0">
            <a:noAutofit/>
          </a:bodyPr>
          <a:lstStyle>
            <a:lvl1pPr marL="0" indent="0" algn="ctr">
              <a:buNone/>
              <a:defRPr sz="1000">
                <a:solidFill>
                  <a:schemeClr val="tx1"/>
                </a:solidFill>
              </a:defRPr>
            </a:lvl1pPr>
          </a:lstStyle>
          <a:p>
            <a:pPr lvl="0" rtl="0"/>
            <a:r>
              <a:rPr lang="tr-TR" noProof="0"/>
              <a:t>MM</a:t>
            </a:r>
          </a:p>
        </p:txBody>
      </p:sp>
      <p:sp>
        <p:nvSpPr>
          <p:cNvPr id="46" name="Metin Yer Tutucusu 10">
            <a:extLst>
              <a:ext uri="{FF2B5EF4-FFF2-40B4-BE49-F238E27FC236}">
                <a16:creationId xmlns:a16="http://schemas.microsoft.com/office/drawing/2014/main" id="{811B74C5-AA62-45A7-AD20-F342A2D5D904}"/>
              </a:ext>
            </a:extLst>
          </p:cNvPr>
          <p:cNvSpPr>
            <a:spLocks noGrp="1"/>
          </p:cNvSpPr>
          <p:nvPr>
            <p:ph type="body" sz="quarter" idx="40" hasCustomPrompt="1"/>
          </p:nvPr>
        </p:nvSpPr>
        <p:spPr>
          <a:xfrm>
            <a:off x="5905560" y="3570392"/>
            <a:ext cx="640080" cy="274320"/>
          </a:xfrm>
        </p:spPr>
        <p:txBody>
          <a:bodyPr rtlCol="0">
            <a:noAutofit/>
          </a:bodyPr>
          <a:lstStyle>
            <a:lvl1pPr marL="0" indent="0" algn="ctr">
              <a:buNone/>
              <a:defRPr sz="1000">
                <a:solidFill>
                  <a:schemeClr val="tx1"/>
                </a:solidFill>
              </a:defRPr>
            </a:lvl1pPr>
          </a:lstStyle>
          <a:p>
            <a:pPr lvl="0" rtl="0"/>
            <a:r>
              <a:rPr lang="tr-TR" noProof="0"/>
              <a:t>MM</a:t>
            </a:r>
          </a:p>
        </p:txBody>
      </p:sp>
      <p:sp>
        <p:nvSpPr>
          <p:cNvPr id="47" name="Metin Yer Tutucusu 10">
            <a:extLst>
              <a:ext uri="{FF2B5EF4-FFF2-40B4-BE49-F238E27FC236}">
                <a16:creationId xmlns:a16="http://schemas.microsoft.com/office/drawing/2014/main" id="{FA00752C-760E-4D6D-B38E-ED20B3595666}"/>
              </a:ext>
            </a:extLst>
          </p:cNvPr>
          <p:cNvSpPr>
            <a:spLocks noGrp="1"/>
          </p:cNvSpPr>
          <p:nvPr>
            <p:ph type="body" sz="quarter" idx="41" hasCustomPrompt="1"/>
          </p:nvPr>
        </p:nvSpPr>
        <p:spPr>
          <a:xfrm>
            <a:off x="6693480" y="3570392"/>
            <a:ext cx="640080" cy="274320"/>
          </a:xfrm>
        </p:spPr>
        <p:txBody>
          <a:bodyPr rtlCol="0">
            <a:noAutofit/>
          </a:bodyPr>
          <a:lstStyle>
            <a:lvl1pPr marL="0" indent="0" algn="ctr">
              <a:buNone/>
              <a:defRPr sz="1000">
                <a:solidFill>
                  <a:schemeClr val="tx1"/>
                </a:solidFill>
              </a:defRPr>
            </a:lvl1pPr>
          </a:lstStyle>
          <a:p>
            <a:pPr lvl="0" rtl="0"/>
            <a:r>
              <a:rPr lang="tr-TR" noProof="0"/>
              <a:t>MM</a:t>
            </a:r>
          </a:p>
        </p:txBody>
      </p:sp>
      <p:sp>
        <p:nvSpPr>
          <p:cNvPr id="48" name="Metin Yer Tutucusu 10">
            <a:extLst>
              <a:ext uri="{FF2B5EF4-FFF2-40B4-BE49-F238E27FC236}">
                <a16:creationId xmlns:a16="http://schemas.microsoft.com/office/drawing/2014/main" id="{1FE58499-6C3A-48E2-90DE-27CDE58AAE3C}"/>
              </a:ext>
            </a:extLst>
          </p:cNvPr>
          <p:cNvSpPr>
            <a:spLocks noGrp="1"/>
          </p:cNvSpPr>
          <p:nvPr>
            <p:ph type="body" sz="quarter" idx="42" hasCustomPrompt="1"/>
          </p:nvPr>
        </p:nvSpPr>
        <p:spPr>
          <a:xfrm>
            <a:off x="9057240" y="3570392"/>
            <a:ext cx="640080" cy="274320"/>
          </a:xfrm>
        </p:spPr>
        <p:txBody>
          <a:bodyPr rtlCol="0">
            <a:noAutofit/>
          </a:bodyPr>
          <a:lstStyle>
            <a:lvl1pPr marL="0" indent="0" algn="ctr">
              <a:buNone/>
              <a:defRPr sz="1000">
                <a:solidFill>
                  <a:schemeClr val="tx1"/>
                </a:solidFill>
              </a:defRPr>
            </a:lvl1pPr>
          </a:lstStyle>
          <a:p>
            <a:pPr lvl="0" rtl="0"/>
            <a:r>
              <a:rPr lang="tr-TR" noProof="0"/>
              <a:t>MM</a:t>
            </a:r>
          </a:p>
        </p:txBody>
      </p:sp>
      <p:sp>
        <p:nvSpPr>
          <p:cNvPr id="49" name="Metin Yer Tutucusu 10">
            <a:extLst>
              <a:ext uri="{FF2B5EF4-FFF2-40B4-BE49-F238E27FC236}">
                <a16:creationId xmlns:a16="http://schemas.microsoft.com/office/drawing/2014/main" id="{0095F8F9-37B7-4167-AC03-EE11AD5DB250}"/>
              </a:ext>
            </a:extLst>
          </p:cNvPr>
          <p:cNvSpPr>
            <a:spLocks noGrp="1"/>
          </p:cNvSpPr>
          <p:nvPr>
            <p:ph type="body" sz="quarter" idx="43" hasCustomPrompt="1"/>
          </p:nvPr>
        </p:nvSpPr>
        <p:spPr>
          <a:xfrm>
            <a:off x="7481400" y="3570392"/>
            <a:ext cx="640080" cy="274320"/>
          </a:xfrm>
        </p:spPr>
        <p:txBody>
          <a:bodyPr rtlCol="0">
            <a:noAutofit/>
          </a:bodyPr>
          <a:lstStyle>
            <a:lvl1pPr marL="0" indent="0" algn="ctr">
              <a:buNone/>
              <a:defRPr sz="1000">
                <a:solidFill>
                  <a:schemeClr val="tx1"/>
                </a:solidFill>
              </a:defRPr>
            </a:lvl1pPr>
          </a:lstStyle>
          <a:p>
            <a:pPr lvl="0" rtl="0"/>
            <a:r>
              <a:rPr lang="tr-TR" noProof="0"/>
              <a:t>MM</a:t>
            </a:r>
          </a:p>
        </p:txBody>
      </p:sp>
      <p:sp>
        <p:nvSpPr>
          <p:cNvPr id="50" name="Metin Yer Tutucusu 10">
            <a:extLst>
              <a:ext uri="{FF2B5EF4-FFF2-40B4-BE49-F238E27FC236}">
                <a16:creationId xmlns:a16="http://schemas.microsoft.com/office/drawing/2014/main" id="{F1B27D52-5A0D-4223-9B94-D994052FBCB0}"/>
              </a:ext>
            </a:extLst>
          </p:cNvPr>
          <p:cNvSpPr>
            <a:spLocks noGrp="1"/>
          </p:cNvSpPr>
          <p:nvPr>
            <p:ph type="body" sz="quarter" idx="44" hasCustomPrompt="1"/>
          </p:nvPr>
        </p:nvSpPr>
        <p:spPr>
          <a:xfrm>
            <a:off x="8269320" y="3570392"/>
            <a:ext cx="640080" cy="274320"/>
          </a:xfrm>
        </p:spPr>
        <p:txBody>
          <a:bodyPr rtlCol="0">
            <a:noAutofit/>
          </a:bodyPr>
          <a:lstStyle>
            <a:lvl1pPr marL="0" indent="0" algn="ctr">
              <a:buNone/>
              <a:defRPr sz="1000">
                <a:solidFill>
                  <a:schemeClr val="tx1"/>
                </a:solidFill>
              </a:defRPr>
            </a:lvl1pPr>
          </a:lstStyle>
          <a:p>
            <a:pPr lvl="0" rtl="0"/>
            <a:r>
              <a:rPr lang="tr-TR" noProof="0"/>
              <a:t>MM</a:t>
            </a:r>
          </a:p>
        </p:txBody>
      </p:sp>
      <p:sp>
        <p:nvSpPr>
          <p:cNvPr id="51" name="Metin Yer Tutucusu 10">
            <a:extLst>
              <a:ext uri="{FF2B5EF4-FFF2-40B4-BE49-F238E27FC236}">
                <a16:creationId xmlns:a16="http://schemas.microsoft.com/office/drawing/2014/main" id="{0BD9531F-6F68-4C50-8D08-1934ED971C05}"/>
              </a:ext>
            </a:extLst>
          </p:cNvPr>
          <p:cNvSpPr>
            <a:spLocks noGrp="1"/>
          </p:cNvSpPr>
          <p:nvPr>
            <p:ph type="body" sz="quarter" idx="45" hasCustomPrompt="1"/>
          </p:nvPr>
        </p:nvSpPr>
        <p:spPr>
          <a:xfrm>
            <a:off x="9845160" y="3570392"/>
            <a:ext cx="640080" cy="274320"/>
          </a:xfrm>
        </p:spPr>
        <p:txBody>
          <a:bodyPr rtlCol="0">
            <a:noAutofit/>
          </a:bodyPr>
          <a:lstStyle>
            <a:lvl1pPr marL="0" indent="0" algn="ctr">
              <a:buNone/>
              <a:defRPr sz="1000">
                <a:solidFill>
                  <a:schemeClr val="tx1"/>
                </a:solidFill>
              </a:defRPr>
            </a:lvl1pPr>
          </a:lstStyle>
          <a:p>
            <a:pPr lvl="0" rtl="0"/>
            <a:r>
              <a:rPr lang="tr-TR" noProof="0"/>
              <a:t>MM</a:t>
            </a:r>
          </a:p>
        </p:txBody>
      </p:sp>
      <p:sp>
        <p:nvSpPr>
          <p:cNvPr id="52" name="Metin Yer Tutucusu 10">
            <a:extLst>
              <a:ext uri="{FF2B5EF4-FFF2-40B4-BE49-F238E27FC236}">
                <a16:creationId xmlns:a16="http://schemas.microsoft.com/office/drawing/2014/main" id="{26357C76-DD6D-4330-AD11-639E1B388CBA}"/>
              </a:ext>
            </a:extLst>
          </p:cNvPr>
          <p:cNvSpPr>
            <a:spLocks noGrp="1"/>
          </p:cNvSpPr>
          <p:nvPr>
            <p:ph type="body" sz="quarter" idx="46" hasCustomPrompt="1"/>
          </p:nvPr>
        </p:nvSpPr>
        <p:spPr>
          <a:xfrm>
            <a:off x="10633085" y="3570392"/>
            <a:ext cx="640080" cy="274320"/>
          </a:xfrm>
        </p:spPr>
        <p:txBody>
          <a:bodyPr rtlCol="0">
            <a:noAutofit/>
          </a:bodyPr>
          <a:lstStyle>
            <a:lvl1pPr marL="0" indent="0" algn="ctr">
              <a:buNone/>
              <a:defRPr sz="1000">
                <a:solidFill>
                  <a:schemeClr val="tx1"/>
                </a:solidFill>
              </a:defRPr>
            </a:lvl1pPr>
          </a:lstStyle>
          <a:p>
            <a:pPr lvl="0" rtl="0"/>
            <a:r>
              <a:rPr lang="tr-TR" noProof="0"/>
              <a:t>MM</a:t>
            </a:r>
          </a:p>
        </p:txBody>
      </p:sp>
      <p:sp>
        <p:nvSpPr>
          <p:cNvPr id="53" name="Metin Yer Tutucusu 10">
            <a:extLst>
              <a:ext uri="{FF2B5EF4-FFF2-40B4-BE49-F238E27FC236}">
                <a16:creationId xmlns:a16="http://schemas.microsoft.com/office/drawing/2014/main" id="{6293B0EF-4BE3-4B2F-B169-6E91B1748D99}"/>
              </a:ext>
            </a:extLst>
          </p:cNvPr>
          <p:cNvSpPr>
            <a:spLocks noGrp="1"/>
          </p:cNvSpPr>
          <p:nvPr>
            <p:ph type="body" sz="quarter" idx="47" hasCustomPrompt="1"/>
          </p:nvPr>
        </p:nvSpPr>
        <p:spPr>
          <a:xfrm>
            <a:off x="1969915" y="4357456"/>
            <a:ext cx="640080" cy="274320"/>
          </a:xfrm>
        </p:spPr>
        <p:txBody>
          <a:bodyPr rtlCol="0">
            <a:noAutofit/>
          </a:bodyPr>
          <a:lstStyle>
            <a:lvl1pPr marL="0" indent="0" algn="ctr">
              <a:buNone/>
              <a:defRPr sz="1000">
                <a:solidFill>
                  <a:schemeClr val="tx1"/>
                </a:solidFill>
              </a:defRPr>
            </a:lvl1pPr>
          </a:lstStyle>
          <a:p>
            <a:pPr lvl="0" rtl="0"/>
            <a:r>
              <a:rPr lang="tr-TR" noProof="0"/>
              <a:t>MM</a:t>
            </a:r>
          </a:p>
        </p:txBody>
      </p:sp>
      <p:sp>
        <p:nvSpPr>
          <p:cNvPr id="54" name="Metin Yer Tutucusu 10">
            <a:extLst>
              <a:ext uri="{FF2B5EF4-FFF2-40B4-BE49-F238E27FC236}">
                <a16:creationId xmlns:a16="http://schemas.microsoft.com/office/drawing/2014/main" id="{2E79FE94-2079-4F2E-9D07-CE6E4E5E7EF3}"/>
              </a:ext>
            </a:extLst>
          </p:cNvPr>
          <p:cNvSpPr>
            <a:spLocks noGrp="1"/>
          </p:cNvSpPr>
          <p:nvPr>
            <p:ph type="body" sz="quarter" idx="48" hasCustomPrompt="1"/>
          </p:nvPr>
        </p:nvSpPr>
        <p:spPr>
          <a:xfrm>
            <a:off x="2757602" y="4357456"/>
            <a:ext cx="640080" cy="274320"/>
          </a:xfrm>
        </p:spPr>
        <p:txBody>
          <a:bodyPr rtlCol="0">
            <a:noAutofit/>
          </a:bodyPr>
          <a:lstStyle>
            <a:lvl1pPr marL="0" indent="0" algn="ctr">
              <a:buNone/>
              <a:defRPr sz="1000">
                <a:solidFill>
                  <a:schemeClr val="tx1"/>
                </a:solidFill>
              </a:defRPr>
            </a:lvl1pPr>
          </a:lstStyle>
          <a:p>
            <a:pPr lvl="0" rtl="0"/>
            <a:r>
              <a:rPr lang="tr-TR" noProof="0"/>
              <a:t>MM</a:t>
            </a:r>
          </a:p>
        </p:txBody>
      </p:sp>
      <p:sp>
        <p:nvSpPr>
          <p:cNvPr id="55" name="Metin Yer Tutucusu 10">
            <a:extLst>
              <a:ext uri="{FF2B5EF4-FFF2-40B4-BE49-F238E27FC236}">
                <a16:creationId xmlns:a16="http://schemas.microsoft.com/office/drawing/2014/main" id="{E08B1E6E-A82D-4A7B-A59B-7F18C87ECEE8}"/>
              </a:ext>
            </a:extLst>
          </p:cNvPr>
          <p:cNvSpPr>
            <a:spLocks noGrp="1"/>
          </p:cNvSpPr>
          <p:nvPr>
            <p:ph type="body" sz="quarter" idx="49" hasCustomPrompt="1"/>
          </p:nvPr>
        </p:nvSpPr>
        <p:spPr>
          <a:xfrm>
            <a:off x="3545289" y="4357456"/>
            <a:ext cx="640080" cy="274320"/>
          </a:xfrm>
        </p:spPr>
        <p:txBody>
          <a:bodyPr rtlCol="0">
            <a:noAutofit/>
          </a:bodyPr>
          <a:lstStyle>
            <a:lvl1pPr marL="0" indent="0" algn="ctr">
              <a:buNone/>
              <a:defRPr sz="1000">
                <a:solidFill>
                  <a:schemeClr val="tx1"/>
                </a:solidFill>
              </a:defRPr>
            </a:lvl1pPr>
          </a:lstStyle>
          <a:p>
            <a:pPr lvl="0" rtl="0"/>
            <a:r>
              <a:rPr lang="tr-TR" noProof="0"/>
              <a:t>MM</a:t>
            </a:r>
          </a:p>
        </p:txBody>
      </p:sp>
      <p:sp>
        <p:nvSpPr>
          <p:cNvPr id="56" name="Metin Yer Tutucusu 10">
            <a:extLst>
              <a:ext uri="{FF2B5EF4-FFF2-40B4-BE49-F238E27FC236}">
                <a16:creationId xmlns:a16="http://schemas.microsoft.com/office/drawing/2014/main" id="{EE7B976B-FE1E-47EC-A0E2-46EC6E7E3221}"/>
              </a:ext>
            </a:extLst>
          </p:cNvPr>
          <p:cNvSpPr>
            <a:spLocks noGrp="1"/>
          </p:cNvSpPr>
          <p:nvPr>
            <p:ph type="body" sz="quarter" idx="50" hasCustomPrompt="1"/>
          </p:nvPr>
        </p:nvSpPr>
        <p:spPr>
          <a:xfrm>
            <a:off x="4332976" y="4357456"/>
            <a:ext cx="640080" cy="274320"/>
          </a:xfrm>
        </p:spPr>
        <p:txBody>
          <a:bodyPr rtlCol="0">
            <a:noAutofit/>
          </a:bodyPr>
          <a:lstStyle>
            <a:lvl1pPr marL="0" indent="0" algn="ctr">
              <a:buNone/>
              <a:defRPr sz="1000">
                <a:solidFill>
                  <a:schemeClr val="tx1"/>
                </a:solidFill>
              </a:defRPr>
            </a:lvl1pPr>
          </a:lstStyle>
          <a:p>
            <a:pPr lvl="0" rtl="0"/>
            <a:r>
              <a:rPr lang="tr-TR" noProof="0"/>
              <a:t>MM</a:t>
            </a:r>
          </a:p>
        </p:txBody>
      </p:sp>
      <p:sp>
        <p:nvSpPr>
          <p:cNvPr id="57" name="Metin Yer Tutucusu 10">
            <a:extLst>
              <a:ext uri="{FF2B5EF4-FFF2-40B4-BE49-F238E27FC236}">
                <a16:creationId xmlns:a16="http://schemas.microsoft.com/office/drawing/2014/main" id="{F637F34D-E49B-41B7-B9FA-020881639D6E}"/>
              </a:ext>
            </a:extLst>
          </p:cNvPr>
          <p:cNvSpPr>
            <a:spLocks noGrp="1"/>
          </p:cNvSpPr>
          <p:nvPr>
            <p:ph type="body" sz="quarter" idx="51" hasCustomPrompt="1"/>
          </p:nvPr>
        </p:nvSpPr>
        <p:spPr>
          <a:xfrm>
            <a:off x="5120663" y="4357456"/>
            <a:ext cx="640080" cy="274320"/>
          </a:xfrm>
        </p:spPr>
        <p:txBody>
          <a:bodyPr rtlCol="0">
            <a:noAutofit/>
          </a:bodyPr>
          <a:lstStyle>
            <a:lvl1pPr marL="0" indent="0" algn="ctr">
              <a:buNone/>
              <a:defRPr sz="1000">
                <a:solidFill>
                  <a:schemeClr val="tx1"/>
                </a:solidFill>
              </a:defRPr>
            </a:lvl1pPr>
          </a:lstStyle>
          <a:p>
            <a:pPr lvl="0" rtl="0"/>
            <a:r>
              <a:rPr lang="tr-TR" noProof="0"/>
              <a:t>MM</a:t>
            </a:r>
          </a:p>
        </p:txBody>
      </p:sp>
      <p:sp>
        <p:nvSpPr>
          <p:cNvPr id="58" name="Metin Yer Tutucusu 10">
            <a:extLst>
              <a:ext uri="{FF2B5EF4-FFF2-40B4-BE49-F238E27FC236}">
                <a16:creationId xmlns:a16="http://schemas.microsoft.com/office/drawing/2014/main" id="{55A6074B-EE5C-4389-AE2B-4D2C79E4E707}"/>
              </a:ext>
            </a:extLst>
          </p:cNvPr>
          <p:cNvSpPr>
            <a:spLocks noGrp="1"/>
          </p:cNvSpPr>
          <p:nvPr>
            <p:ph type="body" sz="quarter" idx="52" hasCustomPrompt="1"/>
          </p:nvPr>
        </p:nvSpPr>
        <p:spPr>
          <a:xfrm>
            <a:off x="5908350" y="4357456"/>
            <a:ext cx="640080" cy="274320"/>
          </a:xfrm>
        </p:spPr>
        <p:txBody>
          <a:bodyPr rtlCol="0">
            <a:noAutofit/>
          </a:bodyPr>
          <a:lstStyle>
            <a:lvl1pPr marL="0" indent="0" algn="ctr">
              <a:buNone/>
              <a:defRPr sz="1000">
                <a:solidFill>
                  <a:schemeClr val="tx1"/>
                </a:solidFill>
              </a:defRPr>
            </a:lvl1pPr>
          </a:lstStyle>
          <a:p>
            <a:pPr lvl="0" rtl="0"/>
            <a:r>
              <a:rPr lang="tr-TR" noProof="0"/>
              <a:t>MM</a:t>
            </a:r>
          </a:p>
        </p:txBody>
      </p:sp>
      <p:sp>
        <p:nvSpPr>
          <p:cNvPr id="59" name="Metin Yer Tutucusu 10">
            <a:extLst>
              <a:ext uri="{FF2B5EF4-FFF2-40B4-BE49-F238E27FC236}">
                <a16:creationId xmlns:a16="http://schemas.microsoft.com/office/drawing/2014/main" id="{9443A42F-D2D4-4F44-AA36-A29748E1086B}"/>
              </a:ext>
            </a:extLst>
          </p:cNvPr>
          <p:cNvSpPr>
            <a:spLocks noGrp="1"/>
          </p:cNvSpPr>
          <p:nvPr>
            <p:ph type="body" sz="quarter" idx="53" hasCustomPrompt="1"/>
          </p:nvPr>
        </p:nvSpPr>
        <p:spPr>
          <a:xfrm>
            <a:off x="6696037" y="4357456"/>
            <a:ext cx="640080" cy="274320"/>
          </a:xfrm>
        </p:spPr>
        <p:txBody>
          <a:bodyPr rtlCol="0">
            <a:noAutofit/>
          </a:bodyPr>
          <a:lstStyle>
            <a:lvl1pPr marL="0" indent="0" algn="ctr">
              <a:buNone/>
              <a:defRPr sz="1000">
                <a:solidFill>
                  <a:schemeClr val="tx1"/>
                </a:solidFill>
              </a:defRPr>
            </a:lvl1pPr>
          </a:lstStyle>
          <a:p>
            <a:pPr lvl="0" rtl="0"/>
            <a:r>
              <a:rPr lang="tr-TR" noProof="0"/>
              <a:t>MM</a:t>
            </a:r>
          </a:p>
        </p:txBody>
      </p:sp>
      <p:sp>
        <p:nvSpPr>
          <p:cNvPr id="60" name="Metin Yer Tutucusu 10">
            <a:extLst>
              <a:ext uri="{FF2B5EF4-FFF2-40B4-BE49-F238E27FC236}">
                <a16:creationId xmlns:a16="http://schemas.microsoft.com/office/drawing/2014/main" id="{FD1081C3-579C-4D7D-8D30-E2C5ADF7EE99}"/>
              </a:ext>
            </a:extLst>
          </p:cNvPr>
          <p:cNvSpPr>
            <a:spLocks noGrp="1"/>
          </p:cNvSpPr>
          <p:nvPr>
            <p:ph type="body" sz="quarter" idx="54" hasCustomPrompt="1"/>
          </p:nvPr>
        </p:nvSpPr>
        <p:spPr>
          <a:xfrm>
            <a:off x="9059098" y="4357456"/>
            <a:ext cx="640080" cy="274320"/>
          </a:xfrm>
        </p:spPr>
        <p:txBody>
          <a:bodyPr rtlCol="0">
            <a:noAutofit/>
          </a:bodyPr>
          <a:lstStyle>
            <a:lvl1pPr marL="0" indent="0" algn="ctr">
              <a:buNone/>
              <a:defRPr sz="1000">
                <a:solidFill>
                  <a:schemeClr val="tx1"/>
                </a:solidFill>
              </a:defRPr>
            </a:lvl1pPr>
          </a:lstStyle>
          <a:p>
            <a:pPr lvl="0" rtl="0"/>
            <a:r>
              <a:rPr lang="tr-TR" noProof="0"/>
              <a:t>MM</a:t>
            </a:r>
          </a:p>
        </p:txBody>
      </p:sp>
      <p:sp>
        <p:nvSpPr>
          <p:cNvPr id="61" name="Metin Yer Tutucusu 10">
            <a:extLst>
              <a:ext uri="{FF2B5EF4-FFF2-40B4-BE49-F238E27FC236}">
                <a16:creationId xmlns:a16="http://schemas.microsoft.com/office/drawing/2014/main" id="{CC0CFDE9-A49C-4F86-A0B1-62857270D814}"/>
              </a:ext>
            </a:extLst>
          </p:cNvPr>
          <p:cNvSpPr>
            <a:spLocks noGrp="1"/>
          </p:cNvSpPr>
          <p:nvPr>
            <p:ph type="body" sz="quarter" idx="55" hasCustomPrompt="1"/>
          </p:nvPr>
        </p:nvSpPr>
        <p:spPr>
          <a:xfrm>
            <a:off x="7483724" y="4357456"/>
            <a:ext cx="640080" cy="274320"/>
          </a:xfrm>
        </p:spPr>
        <p:txBody>
          <a:bodyPr rtlCol="0">
            <a:noAutofit/>
          </a:bodyPr>
          <a:lstStyle>
            <a:lvl1pPr marL="0" indent="0" algn="ctr">
              <a:buNone/>
              <a:defRPr sz="1000">
                <a:solidFill>
                  <a:schemeClr val="tx1"/>
                </a:solidFill>
              </a:defRPr>
            </a:lvl1pPr>
          </a:lstStyle>
          <a:p>
            <a:pPr lvl="0" rtl="0"/>
            <a:r>
              <a:rPr lang="tr-TR" noProof="0"/>
              <a:t>MM</a:t>
            </a:r>
          </a:p>
        </p:txBody>
      </p:sp>
      <p:sp>
        <p:nvSpPr>
          <p:cNvPr id="62" name="Metin Yer Tutucusu 10">
            <a:extLst>
              <a:ext uri="{FF2B5EF4-FFF2-40B4-BE49-F238E27FC236}">
                <a16:creationId xmlns:a16="http://schemas.microsoft.com/office/drawing/2014/main" id="{5683B9AD-4E50-442C-957A-A1D68108E5BD}"/>
              </a:ext>
            </a:extLst>
          </p:cNvPr>
          <p:cNvSpPr>
            <a:spLocks noGrp="1"/>
          </p:cNvSpPr>
          <p:nvPr>
            <p:ph type="body" sz="quarter" idx="56" hasCustomPrompt="1"/>
          </p:nvPr>
        </p:nvSpPr>
        <p:spPr>
          <a:xfrm>
            <a:off x="8271411" y="4357456"/>
            <a:ext cx="640080" cy="274320"/>
          </a:xfrm>
        </p:spPr>
        <p:txBody>
          <a:bodyPr rtlCol="0">
            <a:noAutofit/>
          </a:bodyPr>
          <a:lstStyle>
            <a:lvl1pPr marL="0" indent="0" algn="ctr">
              <a:buNone/>
              <a:defRPr sz="1000">
                <a:solidFill>
                  <a:schemeClr val="tx1"/>
                </a:solidFill>
              </a:defRPr>
            </a:lvl1pPr>
          </a:lstStyle>
          <a:p>
            <a:pPr lvl="0" rtl="0"/>
            <a:r>
              <a:rPr lang="tr-TR" noProof="0"/>
              <a:t>MM</a:t>
            </a:r>
          </a:p>
        </p:txBody>
      </p:sp>
      <p:sp>
        <p:nvSpPr>
          <p:cNvPr id="63" name="Metin Yer Tutucusu 10">
            <a:extLst>
              <a:ext uri="{FF2B5EF4-FFF2-40B4-BE49-F238E27FC236}">
                <a16:creationId xmlns:a16="http://schemas.microsoft.com/office/drawing/2014/main" id="{AA62259C-C0DD-4418-A003-2B8550039F23}"/>
              </a:ext>
            </a:extLst>
          </p:cNvPr>
          <p:cNvSpPr>
            <a:spLocks noGrp="1"/>
          </p:cNvSpPr>
          <p:nvPr>
            <p:ph type="body" sz="quarter" idx="57" hasCustomPrompt="1"/>
          </p:nvPr>
        </p:nvSpPr>
        <p:spPr>
          <a:xfrm>
            <a:off x="9846785" y="4357456"/>
            <a:ext cx="640080" cy="274320"/>
          </a:xfrm>
        </p:spPr>
        <p:txBody>
          <a:bodyPr rtlCol="0">
            <a:noAutofit/>
          </a:bodyPr>
          <a:lstStyle>
            <a:lvl1pPr marL="0" indent="0" algn="ctr">
              <a:buNone/>
              <a:defRPr sz="1000">
                <a:solidFill>
                  <a:schemeClr val="tx1"/>
                </a:solidFill>
              </a:defRPr>
            </a:lvl1pPr>
          </a:lstStyle>
          <a:p>
            <a:pPr lvl="0" rtl="0"/>
            <a:r>
              <a:rPr lang="tr-TR" noProof="0"/>
              <a:t>MM</a:t>
            </a:r>
          </a:p>
        </p:txBody>
      </p:sp>
      <p:sp>
        <p:nvSpPr>
          <p:cNvPr id="64" name="Metin Yer Tutucusu 10">
            <a:extLst>
              <a:ext uri="{FF2B5EF4-FFF2-40B4-BE49-F238E27FC236}">
                <a16:creationId xmlns:a16="http://schemas.microsoft.com/office/drawing/2014/main" id="{EE933617-2859-40EE-AE5E-10A8996F769E}"/>
              </a:ext>
            </a:extLst>
          </p:cNvPr>
          <p:cNvSpPr>
            <a:spLocks noGrp="1"/>
          </p:cNvSpPr>
          <p:nvPr>
            <p:ph type="body" sz="quarter" idx="58" hasCustomPrompt="1"/>
          </p:nvPr>
        </p:nvSpPr>
        <p:spPr>
          <a:xfrm>
            <a:off x="10634472" y="4357456"/>
            <a:ext cx="640080" cy="274320"/>
          </a:xfrm>
        </p:spPr>
        <p:txBody>
          <a:bodyPr rtlCol="0">
            <a:noAutofit/>
          </a:bodyPr>
          <a:lstStyle>
            <a:lvl1pPr marL="0" indent="0" algn="ctr">
              <a:buNone/>
              <a:defRPr sz="1000">
                <a:solidFill>
                  <a:schemeClr val="tx1"/>
                </a:solidFill>
              </a:defRPr>
            </a:lvl1pPr>
          </a:lstStyle>
          <a:p>
            <a:pPr lvl="0" rtl="0"/>
            <a:r>
              <a:rPr lang="tr-TR" noProof="0"/>
              <a:t>MM</a:t>
            </a:r>
          </a:p>
        </p:txBody>
      </p:sp>
      <p:cxnSp>
        <p:nvCxnSpPr>
          <p:cNvPr id="65" name="Düz Bağlayıcı 64">
            <a:extLst>
              <a:ext uri="{FF2B5EF4-FFF2-40B4-BE49-F238E27FC236}">
                <a16:creationId xmlns:a16="http://schemas.microsoft.com/office/drawing/2014/main" id="{CE8B4B52-0962-4EA4-8D67-3A977ABC3160}"/>
              </a:ext>
            </a:extLst>
          </p:cNvPr>
          <p:cNvCxnSpPr/>
          <p:nvPr userDrawn="1"/>
        </p:nvCxnSpPr>
        <p:spPr>
          <a:xfrm>
            <a:off x="940445" y="4069080"/>
            <a:ext cx="103327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6" name="Metin Yer Tutucusu 3">
            <a:extLst>
              <a:ext uri="{FF2B5EF4-FFF2-40B4-BE49-F238E27FC236}">
                <a16:creationId xmlns:a16="http://schemas.microsoft.com/office/drawing/2014/main" id="{E27F3657-5309-405D-A48A-06B22B33E2AA}"/>
              </a:ext>
            </a:extLst>
          </p:cNvPr>
          <p:cNvSpPr>
            <a:spLocks noGrp="1"/>
          </p:cNvSpPr>
          <p:nvPr>
            <p:ph type="body" sz="quarter" idx="59" hasCustomPrompt="1"/>
          </p:nvPr>
        </p:nvSpPr>
        <p:spPr>
          <a:xfrm>
            <a:off x="5360988" y="2055840"/>
            <a:ext cx="1793875" cy="696885"/>
          </a:xfrm>
          <a:solidFill>
            <a:schemeClr val="accent1">
              <a:lumMod val="20000"/>
              <a:lumOff val="80000"/>
            </a:schemeClr>
          </a:solidFill>
          <a:ln w="22225">
            <a:solidFill>
              <a:schemeClr val="tx1"/>
            </a:solidFill>
          </a:ln>
        </p:spPr>
        <p:txBody>
          <a:bodyPr tIns="36000" rtlCol="0" anchor="t" anchorCtr="0">
            <a:normAutofit/>
          </a:bodyPr>
          <a:lstStyle>
            <a:lvl1pPr marL="0" indent="0" algn="ctr">
              <a:lnSpc>
                <a:spcPct val="200000"/>
              </a:lnSpc>
              <a:buNone/>
              <a:defRPr sz="1200">
                <a:solidFill>
                  <a:schemeClr val="tx1">
                    <a:lumMod val="75000"/>
                    <a:lumOff val="25000"/>
                  </a:schemeClr>
                </a:solidFill>
                <a:latin typeface="+mj-lt"/>
              </a:defRPr>
            </a:lvl1pPr>
          </a:lstStyle>
          <a:p>
            <a:pPr lvl="0" rtl="0"/>
            <a:r>
              <a:rPr lang="tr-TR" noProof="0"/>
              <a:t>Öğe Başlığı</a:t>
            </a:r>
          </a:p>
        </p:txBody>
      </p:sp>
      <p:sp>
        <p:nvSpPr>
          <p:cNvPr id="67" name="Metin Yer Tutucusu 36">
            <a:extLst>
              <a:ext uri="{FF2B5EF4-FFF2-40B4-BE49-F238E27FC236}">
                <a16:creationId xmlns:a16="http://schemas.microsoft.com/office/drawing/2014/main" id="{1787C639-A462-4A35-B451-A488A22C20B2}"/>
              </a:ext>
            </a:extLst>
          </p:cNvPr>
          <p:cNvSpPr>
            <a:spLocks noGrp="1"/>
          </p:cNvSpPr>
          <p:nvPr>
            <p:ph type="body" sz="quarter" idx="60" hasCustomPrompt="1"/>
          </p:nvPr>
        </p:nvSpPr>
        <p:spPr>
          <a:xfrm>
            <a:off x="5412717" y="2466901"/>
            <a:ext cx="1690417" cy="224670"/>
          </a:xfrm>
        </p:spPr>
        <p:txBody>
          <a:bodyPr rtlCol="0">
            <a:noAutofit/>
          </a:bodyPr>
          <a:lstStyle>
            <a:lvl1pPr marL="0" indent="0" algn="ctr">
              <a:buNone/>
              <a:defRPr sz="1100">
                <a:solidFill>
                  <a:schemeClr val="tx1">
                    <a:lumMod val="75000"/>
                    <a:lumOff val="25000"/>
                  </a:schemeClr>
                </a:solidFill>
              </a:defRPr>
            </a:lvl1pPr>
          </a:lstStyle>
          <a:p>
            <a:pPr lvl="0" rtl="0"/>
            <a:r>
              <a:rPr lang="tr-TR" noProof="0"/>
              <a:t>Ay, Yıl</a:t>
            </a:r>
          </a:p>
        </p:txBody>
      </p:sp>
      <p:sp>
        <p:nvSpPr>
          <p:cNvPr id="68" name="Tarih Yer Tutucusu 2">
            <a:extLst>
              <a:ext uri="{FF2B5EF4-FFF2-40B4-BE49-F238E27FC236}">
                <a16:creationId xmlns:a16="http://schemas.microsoft.com/office/drawing/2014/main" id="{77C700FC-5550-4F21-89E2-F38B13F00672}"/>
              </a:ext>
            </a:extLst>
          </p:cNvPr>
          <p:cNvSpPr>
            <a:spLocks noGrp="1"/>
          </p:cNvSpPr>
          <p:nvPr>
            <p:ph type="dt" sz="half" idx="61"/>
          </p:nvPr>
        </p:nvSpPr>
        <p:spPr>
          <a:xfrm>
            <a:off x="838200" y="6356350"/>
            <a:ext cx="2743200" cy="365125"/>
          </a:xfrm>
        </p:spPr>
        <p:txBody>
          <a:bodyPr rtlCol="0"/>
          <a:lstStyle>
            <a:lvl1pPr>
              <a:defRPr>
                <a:solidFill>
                  <a:schemeClr val="tx1"/>
                </a:solidFill>
              </a:defRPr>
            </a:lvl1pPr>
          </a:lstStyle>
          <a:p>
            <a:pPr rtl="0"/>
            <a:r>
              <a:rPr lang="tr-TR" noProof="0"/>
              <a:t>1/7/20XX</a:t>
            </a:r>
          </a:p>
        </p:txBody>
      </p:sp>
    </p:spTree>
    <p:extLst>
      <p:ext uri="{BB962C8B-B14F-4D97-AF65-F5344CB8AC3E}">
        <p14:creationId xmlns:p14="http://schemas.microsoft.com/office/powerpoint/2010/main" val="25972940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Başlık 1"/>
          <p:cNvSpPr>
            <a:spLocks noGrp="1"/>
          </p:cNvSpPr>
          <p:nvPr>
            <p:ph type="title"/>
          </p:nvPr>
        </p:nvSpPr>
        <p:spPr/>
        <p:txBody>
          <a:bodyPr rtlCol="0"/>
          <a:lstStyle/>
          <a:p>
            <a:pPr rtl="0"/>
            <a:r>
              <a:rPr lang="tr-TR" noProof="0"/>
              <a:t>Asıl başlık stilini düzenlemek için tıklayın</a:t>
            </a:r>
            <a:endParaRPr lang="tr-TR" noProof="0" dirty="0"/>
          </a:p>
        </p:txBody>
      </p:sp>
      <p:sp>
        <p:nvSpPr>
          <p:cNvPr id="3" name="İçerik Yer Tutucusu 2"/>
          <p:cNvSpPr>
            <a:spLocks noGrp="1"/>
          </p:cNvSpPr>
          <p:nvPr>
            <p:ph idx="1"/>
          </p:nvPr>
        </p:nvSpPr>
        <p:spPr/>
        <p:txBody>
          <a:bodyPr rtlCol="0"/>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a:p>
            <a:pPr lvl="4" rtl="0"/>
            <a:r>
              <a:rPr lang="tr-TR" noProof="0"/>
              <a:t>Beşinci düzey</a:t>
            </a:r>
            <a:endParaRPr lang="tr-TR" noProof="0" dirty="0"/>
          </a:p>
        </p:txBody>
      </p:sp>
      <p:sp>
        <p:nvSpPr>
          <p:cNvPr id="5" name="Alt Bilgi Yer Tutucusu 4"/>
          <p:cNvSpPr>
            <a:spLocks noGrp="1"/>
          </p:cNvSpPr>
          <p:nvPr>
            <p:ph type="ftr" sz="quarter" idx="11"/>
          </p:nvPr>
        </p:nvSpPr>
        <p:spPr/>
        <p:txBody>
          <a:bodyPr rtlCol="0"/>
          <a:lstStyle/>
          <a:p>
            <a:pPr rtl="0"/>
            <a:r>
              <a:rPr lang="tr-TR" noProof="0" dirty="0"/>
              <a:t>Alt bilgi ekleme</a:t>
            </a:r>
          </a:p>
        </p:txBody>
      </p:sp>
      <p:sp>
        <p:nvSpPr>
          <p:cNvPr id="4" name="Tarih Yer Tutucusu 3"/>
          <p:cNvSpPr>
            <a:spLocks noGrp="1"/>
          </p:cNvSpPr>
          <p:nvPr>
            <p:ph type="dt" sz="half" idx="10"/>
          </p:nvPr>
        </p:nvSpPr>
        <p:spPr/>
        <p:txBody>
          <a:bodyPr rtlCol="0"/>
          <a:lstStyle/>
          <a:p>
            <a:pPr rtl="0"/>
            <a:fld id="{EC2CF303-49A3-42BB-89CE-579AB752DA8A}" type="datetime1">
              <a:rPr lang="tr-TR" noProof="0" smtClean="0"/>
              <a:t>3 May 2022</a:t>
            </a:fld>
            <a:endParaRPr lang="tr-TR" noProof="0" dirty="0"/>
          </a:p>
        </p:txBody>
      </p:sp>
      <p:sp>
        <p:nvSpPr>
          <p:cNvPr id="6" name="Slayt Numarası Yer Tutucusu 5"/>
          <p:cNvSpPr>
            <a:spLocks noGrp="1"/>
          </p:cNvSpPr>
          <p:nvPr>
            <p:ph type="sldNum" sz="quarter" idx="12"/>
          </p:nvPr>
        </p:nvSpPr>
        <p:spPr/>
        <p:txBody>
          <a:bodyPr rtlCol="0"/>
          <a:lstStyle/>
          <a:p>
            <a:pPr rtl="0"/>
            <a:fld id="{A7F8E3F6-DE14-48B2-B2BC-6FABA9630FB8}" type="slidenum">
              <a:rPr lang="tr-TR" noProof="0" smtClean="0"/>
              <a:t>‹#›</a:t>
            </a:fld>
            <a:endParaRPr lang="tr-TR" noProof="0" dirty="0"/>
          </a:p>
        </p:txBody>
      </p:sp>
    </p:spTree>
    <p:extLst>
      <p:ext uri="{BB962C8B-B14F-4D97-AF65-F5344CB8AC3E}">
        <p14:creationId xmlns:p14="http://schemas.microsoft.com/office/powerpoint/2010/main" val="25961823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Resimli Başlık Slaydı">
    <p:spTree>
      <p:nvGrpSpPr>
        <p:cNvPr id="1" name=""/>
        <p:cNvGrpSpPr/>
        <p:nvPr/>
      </p:nvGrpSpPr>
      <p:grpSpPr>
        <a:xfrm>
          <a:off x="0" y="0"/>
          <a:ext cx="0" cy="0"/>
          <a:chOff x="0" y="0"/>
          <a:chExt cx="0" cy="0"/>
        </a:xfrm>
      </p:grpSpPr>
      <p:sp>
        <p:nvSpPr>
          <p:cNvPr id="10" name="Dikdörtgen 5"/>
          <p:cNvSpPr>
            <a:spLocks noChangeArrowheads="1"/>
          </p:cNvSpPr>
          <p:nvPr/>
        </p:nvSpPr>
        <p:spPr bwMode="white">
          <a:xfrm>
            <a:off x="6540503" y="0"/>
            <a:ext cx="5651496" cy="6858000"/>
          </a:xfrm>
          <a:custGeom>
            <a:avLst/>
            <a:gdLst/>
            <a:ahLst/>
            <a:cxnLst/>
            <a:rect l="l" t="t" r="r" b="b"/>
            <a:pathLst>
              <a:path w="4238622" h="6858000">
                <a:moveTo>
                  <a:pt x="0" y="0"/>
                </a:moveTo>
                <a:lnTo>
                  <a:pt x="4086222" y="0"/>
                </a:lnTo>
                <a:lnTo>
                  <a:pt x="4237035" y="0"/>
                </a:lnTo>
                <a:lnTo>
                  <a:pt x="4238622" y="0"/>
                </a:lnTo>
                <a:lnTo>
                  <a:pt x="4238622" y="6858000"/>
                </a:lnTo>
                <a:lnTo>
                  <a:pt x="4237035" y="6858000"/>
                </a:lnTo>
                <a:lnTo>
                  <a:pt x="4086222" y="6858000"/>
                </a:lnTo>
                <a:lnTo>
                  <a:pt x="254000" y="6858000"/>
                </a:lnTo>
                <a:lnTo>
                  <a:pt x="892175" y="4337050"/>
                </a:lnTo>
                <a:close/>
              </a:path>
            </a:pathLst>
          </a:custGeom>
          <a:solidFill>
            <a:schemeClr val="tx1"/>
          </a:solidFill>
          <a:ln>
            <a:noFill/>
          </a:ln>
        </p:spPr>
        <p:txBody>
          <a:bodyPr vert="horz" wrap="square" lIns="91440" tIns="45720" rIns="91440" bIns="45720" numCol="1" rtlCol="0" anchor="t" anchorCtr="0" compatLnSpc="1">
            <a:prstTxWarp prst="textNoShape">
              <a:avLst/>
            </a:prstTxWarp>
          </a:bodyPr>
          <a:lstStyle/>
          <a:p>
            <a:pPr rtl="0"/>
            <a:endParaRPr lang="tr-TR" sz="1800" noProof="0" dirty="0"/>
          </a:p>
        </p:txBody>
      </p:sp>
      <p:sp>
        <p:nvSpPr>
          <p:cNvPr id="11" name="Serbest Biçimli 6"/>
          <p:cNvSpPr>
            <a:spLocks/>
          </p:cNvSpPr>
          <p:nvPr/>
        </p:nvSpPr>
        <p:spPr bwMode="auto">
          <a:xfrm>
            <a:off x="6256868" y="0"/>
            <a:ext cx="1672169" cy="6858000"/>
          </a:xfrm>
          <a:custGeom>
            <a:avLst/>
            <a:gdLst/>
            <a:ahLst/>
            <a:cxnLst/>
            <a:rect l="l" t="t" r="r" b="b"/>
            <a:pathLst>
              <a:path w="1254127" h="6858000">
                <a:moveTo>
                  <a:pt x="0" y="0"/>
                </a:moveTo>
                <a:lnTo>
                  <a:pt x="365127" y="0"/>
                </a:lnTo>
                <a:lnTo>
                  <a:pt x="1254127" y="4337050"/>
                </a:lnTo>
                <a:lnTo>
                  <a:pt x="619127" y="6858000"/>
                </a:lnTo>
                <a:lnTo>
                  <a:pt x="257175" y="6858000"/>
                </a:lnTo>
                <a:lnTo>
                  <a:pt x="892175" y="4337050"/>
                </a:lnTo>
                <a:close/>
              </a:path>
            </a:pathLst>
          </a:custGeom>
          <a:solidFill>
            <a:schemeClr val="accent2"/>
          </a:solidFill>
          <a:ln>
            <a:noFill/>
          </a:ln>
          <a:effectLst>
            <a:innerShdw blurRad="63500" dist="50800" dir="10800000">
              <a:prstClr val="black">
                <a:alpha val="50000"/>
              </a:prstClr>
            </a:innerShdw>
          </a:effectLst>
        </p:spPr>
        <p:txBody>
          <a:bodyPr vert="horz" wrap="square" lIns="91440" tIns="45720" rIns="91440" bIns="45720" numCol="1" rtlCol="0" anchor="t" anchorCtr="0" compatLnSpc="1">
            <a:prstTxWarp prst="textNoShape">
              <a:avLst/>
            </a:prstTxWarp>
          </a:bodyPr>
          <a:lstStyle/>
          <a:p>
            <a:pPr lvl="0" rtl="0"/>
            <a:endParaRPr lang="tr-TR" sz="1800" noProof="0" dirty="0"/>
          </a:p>
        </p:txBody>
      </p:sp>
      <p:sp>
        <p:nvSpPr>
          <p:cNvPr id="12" name="Serbest Biçimli 7"/>
          <p:cNvSpPr>
            <a:spLocks/>
          </p:cNvSpPr>
          <p:nvPr/>
        </p:nvSpPr>
        <p:spPr bwMode="auto">
          <a:xfrm>
            <a:off x="6062136" y="0"/>
            <a:ext cx="1528232" cy="6858000"/>
          </a:xfrm>
          <a:custGeom>
            <a:avLst/>
            <a:gdLst/>
            <a:ahLst/>
            <a:cxnLst/>
            <a:rect l="l" t="t" r="r" b="b"/>
            <a:pathLst>
              <a:path w="1146174" h="6858000">
                <a:moveTo>
                  <a:pt x="0" y="0"/>
                </a:moveTo>
                <a:lnTo>
                  <a:pt x="253999" y="0"/>
                </a:lnTo>
                <a:lnTo>
                  <a:pt x="1146174" y="4337050"/>
                </a:lnTo>
                <a:lnTo>
                  <a:pt x="511174" y="6858000"/>
                </a:lnTo>
                <a:lnTo>
                  <a:pt x="254000" y="6858000"/>
                </a:lnTo>
                <a:lnTo>
                  <a:pt x="892175" y="4337050"/>
                </a:lnTo>
                <a:close/>
              </a:path>
            </a:pathLst>
          </a:custGeom>
          <a:solidFill>
            <a:schemeClr val="accent1"/>
          </a:solidFill>
          <a:ln>
            <a:noFill/>
          </a:ln>
          <a:effectLst>
            <a:innerShdw blurRad="177800" dist="50800" dir="10800000">
              <a:prstClr val="black">
                <a:alpha val="50000"/>
              </a:prstClr>
            </a:innerShdw>
          </a:effectLst>
        </p:spPr>
        <p:txBody>
          <a:bodyPr vert="horz" wrap="square" lIns="91440" tIns="45720" rIns="91440" bIns="45720" numCol="1" rtlCol="0" anchor="t" anchorCtr="0" compatLnSpc="1">
            <a:prstTxWarp prst="textNoShape">
              <a:avLst/>
            </a:prstTxWarp>
          </a:bodyPr>
          <a:lstStyle/>
          <a:p>
            <a:pPr lvl="0" rtl="0"/>
            <a:endParaRPr lang="tr-TR" sz="1800" noProof="0" dirty="0"/>
          </a:p>
        </p:txBody>
      </p:sp>
      <p:sp>
        <p:nvSpPr>
          <p:cNvPr id="2" name="Başlık 1"/>
          <p:cNvSpPr>
            <a:spLocks noGrp="1"/>
          </p:cNvSpPr>
          <p:nvPr>
            <p:ph type="ctrTitle"/>
          </p:nvPr>
        </p:nvSpPr>
        <p:spPr>
          <a:xfrm>
            <a:off x="1295401" y="1873584"/>
            <a:ext cx="5120640" cy="2560320"/>
          </a:xfrm>
        </p:spPr>
        <p:txBody>
          <a:bodyPr rtlCol="0" anchor="b">
            <a:normAutofit/>
          </a:bodyPr>
          <a:lstStyle>
            <a:lvl1pPr algn="l">
              <a:defRPr sz="4000">
                <a:solidFill>
                  <a:schemeClr val="tx1"/>
                </a:solidFill>
              </a:defRPr>
            </a:lvl1pPr>
          </a:lstStyle>
          <a:p>
            <a:pPr rtl="0"/>
            <a:r>
              <a:rPr lang="tr-TR" noProof="0"/>
              <a:t>Asıl başlık stilini düzenlemek için tıklayın</a:t>
            </a:r>
            <a:endParaRPr lang="tr-TR" noProof="0" dirty="0"/>
          </a:p>
        </p:txBody>
      </p:sp>
      <p:sp>
        <p:nvSpPr>
          <p:cNvPr id="15" name="Resim Yer Tutucusu 14" descr="Resim eklemek için boş yer tutucu. Yer tutucuya tıklayın ve eklemek istediğiniz resmi seçin"/>
          <p:cNvSpPr>
            <a:spLocks noGrp="1"/>
          </p:cNvSpPr>
          <p:nvPr>
            <p:ph type="pic" sz="quarter" idx="10"/>
          </p:nvPr>
        </p:nvSpPr>
        <p:spPr>
          <a:xfrm>
            <a:off x="6743703" y="0"/>
            <a:ext cx="5448297" cy="6858000"/>
          </a:xfrm>
          <a:custGeom>
            <a:avLst/>
            <a:gdLst>
              <a:gd name="connsiteX0" fmla="*/ 0 w 5448297"/>
              <a:gd name="connsiteY0" fmla="*/ 0 h 6858000"/>
              <a:gd name="connsiteX1" fmla="*/ 5448297 w 5448297"/>
              <a:gd name="connsiteY1" fmla="*/ 0 h 6858000"/>
              <a:gd name="connsiteX2" fmla="*/ 5448297 w 5448297"/>
              <a:gd name="connsiteY2" fmla="*/ 6858000 h 6858000"/>
              <a:gd name="connsiteX3" fmla="*/ 338667 w 5448297"/>
              <a:gd name="connsiteY3" fmla="*/ 6858000 h 6858000"/>
              <a:gd name="connsiteX4" fmla="*/ 1185333 w 5448297"/>
              <a:gd name="connsiteY4" fmla="*/ 433705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48297" h="6858000">
                <a:moveTo>
                  <a:pt x="0" y="0"/>
                </a:moveTo>
                <a:lnTo>
                  <a:pt x="5448297" y="0"/>
                </a:lnTo>
                <a:lnTo>
                  <a:pt x="5448297" y="6858000"/>
                </a:lnTo>
                <a:lnTo>
                  <a:pt x="338667" y="6858000"/>
                </a:lnTo>
                <a:lnTo>
                  <a:pt x="1185333" y="4337050"/>
                </a:lnTo>
                <a:close/>
              </a:path>
            </a:pathLst>
          </a:custGeom>
          <a:noFill/>
          <a:ln>
            <a:noFill/>
          </a:ln>
        </p:spPr>
        <p:txBody>
          <a:bodyPr wrap="square" tIns="365760" rtlCol="0">
            <a:noAutofit/>
          </a:bodyPr>
          <a:lstStyle>
            <a:lvl1pPr marL="0" indent="0" algn="ctr">
              <a:buNone/>
              <a:defRPr sz="2800">
                <a:solidFill>
                  <a:schemeClr val="bg1"/>
                </a:solidFill>
              </a:defRPr>
            </a:lvl1pPr>
          </a:lstStyle>
          <a:p>
            <a:pPr rtl="0"/>
            <a:r>
              <a:rPr lang="tr-TR" noProof="0"/>
              <a:t>Resim eklemek için simgeye tıklayın</a:t>
            </a:r>
            <a:endParaRPr lang="tr-TR" noProof="0" dirty="0"/>
          </a:p>
        </p:txBody>
      </p:sp>
      <p:sp>
        <p:nvSpPr>
          <p:cNvPr id="3" name="Alt Başlık 2"/>
          <p:cNvSpPr>
            <a:spLocks noGrp="1"/>
          </p:cNvSpPr>
          <p:nvPr>
            <p:ph type="subTitle" idx="1"/>
          </p:nvPr>
        </p:nvSpPr>
        <p:spPr>
          <a:xfrm>
            <a:off x="1295401" y="4572000"/>
            <a:ext cx="5120640" cy="1600200"/>
          </a:xfrm>
        </p:spPr>
        <p:txBody>
          <a:bodyPr rtlCol="0"/>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tr-TR" noProof="0"/>
              <a:t>Asıl alt başlık stilini düzenlemek için tıklayın</a:t>
            </a:r>
            <a:endParaRPr lang="tr-TR" noProof="0" dirty="0"/>
          </a:p>
        </p:txBody>
      </p:sp>
    </p:spTree>
    <p:extLst>
      <p:ext uri="{BB962C8B-B14F-4D97-AF65-F5344CB8AC3E}">
        <p14:creationId xmlns:p14="http://schemas.microsoft.com/office/powerpoint/2010/main" val="2402813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secHead" preserve="1">
  <p:cSld name="Bölüm Üst Bilgisi">
    <p:spTree>
      <p:nvGrpSpPr>
        <p:cNvPr id="1" name=""/>
        <p:cNvGrpSpPr/>
        <p:nvPr/>
      </p:nvGrpSpPr>
      <p:grpSpPr>
        <a:xfrm>
          <a:off x="0" y="0"/>
          <a:ext cx="0" cy="0"/>
          <a:chOff x="0" y="0"/>
          <a:chExt cx="0" cy="0"/>
        </a:xfrm>
      </p:grpSpPr>
      <p:sp>
        <p:nvSpPr>
          <p:cNvPr id="7" name="Dikdörtgen 5"/>
          <p:cNvSpPr>
            <a:spLocks noChangeArrowheads="1"/>
          </p:cNvSpPr>
          <p:nvPr/>
        </p:nvSpPr>
        <p:spPr bwMode="white">
          <a:xfrm>
            <a:off x="9622368" y="0"/>
            <a:ext cx="2569632" cy="6858000"/>
          </a:xfrm>
          <a:custGeom>
            <a:avLst/>
            <a:gdLst/>
            <a:ahLst/>
            <a:cxnLst/>
            <a:rect l="l" t="t" r="r" b="b"/>
            <a:pathLst>
              <a:path w="1927224" h="6858000">
                <a:moveTo>
                  <a:pt x="0" y="0"/>
                </a:moveTo>
                <a:lnTo>
                  <a:pt x="1927224" y="0"/>
                </a:lnTo>
                <a:lnTo>
                  <a:pt x="1927224" y="6858000"/>
                </a:lnTo>
                <a:lnTo>
                  <a:pt x="254000" y="6858000"/>
                </a:lnTo>
                <a:lnTo>
                  <a:pt x="892175" y="4337050"/>
                </a:lnTo>
                <a:close/>
              </a:path>
            </a:pathLst>
          </a:custGeom>
          <a:solidFill>
            <a:schemeClr val="tx1"/>
          </a:solidFill>
          <a:ln>
            <a:noFill/>
          </a:ln>
        </p:spPr>
        <p:txBody>
          <a:bodyPr vert="horz" wrap="square" lIns="91440" tIns="45720" rIns="91440" bIns="45720" numCol="1" rtlCol="0" anchor="t" anchorCtr="0" compatLnSpc="1">
            <a:prstTxWarp prst="textNoShape">
              <a:avLst/>
            </a:prstTxWarp>
          </a:bodyPr>
          <a:lstStyle/>
          <a:p>
            <a:pPr rtl="0"/>
            <a:endParaRPr lang="tr-TR" sz="1800" noProof="0" dirty="0"/>
          </a:p>
        </p:txBody>
      </p:sp>
      <p:sp>
        <p:nvSpPr>
          <p:cNvPr id="8" name="Serbest Biçimli 6"/>
          <p:cNvSpPr>
            <a:spLocks/>
          </p:cNvSpPr>
          <p:nvPr/>
        </p:nvSpPr>
        <p:spPr bwMode="auto">
          <a:xfrm>
            <a:off x="9237132" y="0"/>
            <a:ext cx="1672169" cy="6858000"/>
          </a:xfrm>
          <a:custGeom>
            <a:avLst/>
            <a:gdLst/>
            <a:ahLst/>
            <a:cxnLst/>
            <a:rect l="l" t="t" r="r" b="b"/>
            <a:pathLst>
              <a:path w="1254127" h="6858000">
                <a:moveTo>
                  <a:pt x="0" y="0"/>
                </a:moveTo>
                <a:lnTo>
                  <a:pt x="365127" y="0"/>
                </a:lnTo>
                <a:lnTo>
                  <a:pt x="1254127" y="4337050"/>
                </a:lnTo>
                <a:lnTo>
                  <a:pt x="619127" y="6858000"/>
                </a:lnTo>
                <a:lnTo>
                  <a:pt x="257175" y="6858000"/>
                </a:lnTo>
                <a:lnTo>
                  <a:pt x="892175" y="4337050"/>
                </a:lnTo>
                <a:close/>
              </a:path>
            </a:pathLst>
          </a:custGeom>
          <a:solidFill>
            <a:schemeClr val="accent2"/>
          </a:solidFill>
          <a:ln>
            <a:noFill/>
          </a:ln>
          <a:effectLst>
            <a:outerShdw blurRad="101600" dist="50800" algn="l" rotWithShape="0">
              <a:prstClr val="black">
                <a:alpha val="25000"/>
              </a:prstClr>
            </a:outerShdw>
          </a:effectLst>
        </p:spPr>
        <p:txBody>
          <a:bodyPr vert="horz" wrap="square" lIns="91440" tIns="45720" rIns="91440" bIns="45720" numCol="1" rtlCol="0" anchor="t" anchorCtr="0" compatLnSpc="1">
            <a:prstTxWarp prst="textNoShape">
              <a:avLst/>
            </a:prstTxWarp>
          </a:bodyPr>
          <a:lstStyle/>
          <a:p>
            <a:pPr lvl="0" rtl="0"/>
            <a:endParaRPr lang="tr-TR" sz="1800" noProof="0" dirty="0"/>
          </a:p>
        </p:txBody>
      </p:sp>
      <p:sp>
        <p:nvSpPr>
          <p:cNvPr id="9" name="Serbest Biçimli 7"/>
          <p:cNvSpPr>
            <a:spLocks/>
          </p:cNvSpPr>
          <p:nvPr/>
        </p:nvSpPr>
        <p:spPr bwMode="auto">
          <a:xfrm>
            <a:off x="9173633" y="0"/>
            <a:ext cx="1460499" cy="6858000"/>
          </a:xfrm>
          <a:custGeom>
            <a:avLst/>
            <a:gdLst/>
            <a:ahLst/>
            <a:cxnLst/>
            <a:rect l="l" t="t" r="r" b="b"/>
            <a:pathLst>
              <a:path w="1095374" h="6858000">
                <a:moveTo>
                  <a:pt x="0" y="0"/>
                </a:moveTo>
                <a:lnTo>
                  <a:pt x="203199" y="0"/>
                </a:lnTo>
                <a:lnTo>
                  <a:pt x="1095374" y="4337050"/>
                </a:lnTo>
                <a:lnTo>
                  <a:pt x="460374" y="6858000"/>
                </a:lnTo>
                <a:lnTo>
                  <a:pt x="257175" y="6858000"/>
                </a:lnTo>
                <a:lnTo>
                  <a:pt x="892175" y="4337050"/>
                </a:lnTo>
                <a:close/>
              </a:path>
            </a:pathLst>
          </a:custGeom>
          <a:solidFill>
            <a:schemeClr val="accent1"/>
          </a:solidFill>
          <a:ln>
            <a:noFill/>
          </a:ln>
          <a:effectLst>
            <a:outerShdw blurRad="101600" dist="50800" algn="l" rotWithShape="0">
              <a:prstClr val="black">
                <a:alpha val="25000"/>
              </a:prstClr>
            </a:outerShdw>
          </a:effectLst>
        </p:spPr>
        <p:txBody>
          <a:bodyPr vert="horz" wrap="square" lIns="91440" tIns="45720" rIns="91440" bIns="45720" numCol="1" rtlCol="0" anchor="t" anchorCtr="0" compatLnSpc="1">
            <a:prstTxWarp prst="textNoShape">
              <a:avLst/>
            </a:prstTxWarp>
          </a:bodyPr>
          <a:lstStyle/>
          <a:p>
            <a:pPr lvl="0" rtl="0"/>
            <a:endParaRPr lang="tr-TR" sz="1800" noProof="0" dirty="0"/>
          </a:p>
        </p:txBody>
      </p:sp>
      <p:sp>
        <p:nvSpPr>
          <p:cNvPr id="10" name="Serbest Biçimli 7"/>
          <p:cNvSpPr>
            <a:spLocks/>
          </p:cNvSpPr>
          <p:nvPr/>
        </p:nvSpPr>
        <p:spPr bwMode="auto">
          <a:xfrm>
            <a:off x="9173633" y="0"/>
            <a:ext cx="1460499" cy="6858000"/>
          </a:xfrm>
          <a:custGeom>
            <a:avLst/>
            <a:gdLst/>
            <a:ahLst/>
            <a:cxnLst/>
            <a:rect l="l" t="t" r="r" b="b"/>
            <a:pathLst>
              <a:path w="1095374" h="6858000">
                <a:moveTo>
                  <a:pt x="0" y="0"/>
                </a:moveTo>
                <a:lnTo>
                  <a:pt x="203199" y="0"/>
                </a:lnTo>
                <a:lnTo>
                  <a:pt x="1095374" y="4337050"/>
                </a:lnTo>
                <a:lnTo>
                  <a:pt x="460374" y="6858000"/>
                </a:lnTo>
                <a:lnTo>
                  <a:pt x="257175" y="6858000"/>
                </a:lnTo>
                <a:lnTo>
                  <a:pt x="892175" y="4337050"/>
                </a:lnTo>
                <a:close/>
              </a:path>
            </a:pathLst>
          </a:custGeom>
          <a:solidFill>
            <a:schemeClr val="accent1"/>
          </a:solidFill>
          <a:ln>
            <a:noFill/>
          </a:ln>
          <a:effectLst>
            <a:innerShdw blurRad="63500" dist="50800" dir="10800000">
              <a:prstClr val="black">
                <a:alpha val="50000"/>
              </a:prstClr>
            </a:innerShdw>
          </a:effectLst>
        </p:spPr>
        <p:txBody>
          <a:bodyPr vert="horz" wrap="square" lIns="91440" tIns="45720" rIns="91440" bIns="45720" numCol="1" rtlCol="0" anchor="t" anchorCtr="0" compatLnSpc="1">
            <a:prstTxWarp prst="textNoShape">
              <a:avLst/>
            </a:prstTxWarp>
          </a:bodyPr>
          <a:lstStyle/>
          <a:p>
            <a:pPr lvl="0" rtl="0"/>
            <a:endParaRPr lang="tr-TR" sz="1800" noProof="0" dirty="0"/>
          </a:p>
        </p:txBody>
      </p:sp>
      <p:sp>
        <p:nvSpPr>
          <p:cNvPr id="2" name="Başlık 1"/>
          <p:cNvSpPr>
            <a:spLocks noGrp="1"/>
          </p:cNvSpPr>
          <p:nvPr>
            <p:ph type="title"/>
          </p:nvPr>
        </p:nvSpPr>
        <p:spPr>
          <a:xfrm>
            <a:off x="1295398" y="2914650"/>
            <a:ext cx="8046720" cy="1557338"/>
          </a:xfrm>
        </p:spPr>
        <p:txBody>
          <a:bodyPr rtlCol="0" anchor="b">
            <a:normAutofit/>
          </a:bodyPr>
          <a:lstStyle>
            <a:lvl1pPr>
              <a:defRPr sz="3200">
                <a:solidFill>
                  <a:schemeClr val="tx1"/>
                </a:solidFill>
              </a:defRPr>
            </a:lvl1pPr>
          </a:lstStyle>
          <a:p>
            <a:pPr rtl="0"/>
            <a:r>
              <a:rPr lang="tr-TR" noProof="0"/>
              <a:t>Asıl başlık stilini düzenlemek için tıklayın</a:t>
            </a:r>
            <a:endParaRPr lang="tr-TR" noProof="0" dirty="0"/>
          </a:p>
        </p:txBody>
      </p:sp>
      <p:sp>
        <p:nvSpPr>
          <p:cNvPr id="3" name="Metin Yer Tutucusu 2"/>
          <p:cNvSpPr>
            <a:spLocks noGrp="1"/>
          </p:cNvSpPr>
          <p:nvPr>
            <p:ph type="body" idx="1"/>
          </p:nvPr>
        </p:nvSpPr>
        <p:spPr>
          <a:xfrm>
            <a:off x="1295398" y="4589463"/>
            <a:ext cx="8046718" cy="1011237"/>
          </a:xfrm>
        </p:spPr>
        <p:txBody>
          <a:bodyPr rtlCol="0"/>
          <a:lstStyle>
            <a:lvl1pPr marL="0" indent="0">
              <a:spcBef>
                <a:spcPts val="1200"/>
              </a:spcBef>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tr-TR" noProof="0"/>
              <a:t>Asıl metin stillerini düzenlemek için tıklayın</a:t>
            </a:r>
          </a:p>
        </p:txBody>
      </p:sp>
    </p:spTree>
    <p:extLst>
      <p:ext uri="{BB962C8B-B14F-4D97-AF65-F5344CB8AC3E}">
        <p14:creationId xmlns:p14="http://schemas.microsoft.com/office/powerpoint/2010/main" val="1519642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Başlık 1"/>
          <p:cNvSpPr>
            <a:spLocks noGrp="1"/>
          </p:cNvSpPr>
          <p:nvPr>
            <p:ph type="title"/>
          </p:nvPr>
        </p:nvSpPr>
        <p:spPr/>
        <p:txBody>
          <a:bodyPr rtlCol="0"/>
          <a:lstStyle/>
          <a:p>
            <a:pPr rtl="0"/>
            <a:r>
              <a:rPr lang="tr-TR" noProof="0"/>
              <a:t>Asıl başlık stilini düzenlemek için tıklayın</a:t>
            </a:r>
            <a:endParaRPr lang="tr-TR" noProof="0" dirty="0"/>
          </a:p>
        </p:txBody>
      </p:sp>
      <p:sp>
        <p:nvSpPr>
          <p:cNvPr id="3" name="İçerik Yer Tutucusu 2"/>
          <p:cNvSpPr>
            <a:spLocks noGrp="1"/>
          </p:cNvSpPr>
          <p:nvPr>
            <p:ph sz="half" idx="1"/>
          </p:nvPr>
        </p:nvSpPr>
        <p:spPr>
          <a:xfrm>
            <a:off x="1295399" y="1828800"/>
            <a:ext cx="4572000" cy="4343400"/>
          </a:xfrm>
        </p:spPr>
        <p:txBody>
          <a:bodyPr rtlCol="0"/>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a:p>
            <a:pPr lvl="4" rtl="0"/>
            <a:r>
              <a:rPr lang="tr-TR" noProof="0"/>
              <a:t>Beşinci düzey</a:t>
            </a:r>
            <a:endParaRPr lang="tr-TR" noProof="0" dirty="0"/>
          </a:p>
        </p:txBody>
      </p:sp>
      <p:sp>
        <p:nvSpPr>
          <p:cNvPr id="4" name="İçerik Yer Tutucusu 3"/>
          <p:cNvSpPr>
            <a:spLocks noGrp="1"/>
          </p:cNvSpPr>
          <p:nvPr>
            <p:ph sz="half" idx="2"/>
          </p:nvPr>
        </p:nvSpPr>
        <p:spPr>
          <a:xfrm>
            <a:off x="6324600" y="1828799"/>
            <a:ext cx="4572000" cy="4343401"/>
          </a:xfrm>
        </p:spPr>
        <p:txBody>
          <a:bodyPr rtlCol="0"/>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a:p>
            <a:pPr lvl="4" rtl="0"/>
            <a:r>
              <a:rPr lang="tr-TR" noProof="0"/>
              <a:t>Beşinci düzey</a:t>
            </a:r>
            <a:endParaRPr lang="tr-TR" noProof="0" dirty="0"/>
          </a:p>
        </p:txBody>
      </p:sp>
      <p:sp>
        <p:nvSpPr>
          <p:cNvPr id="6" name="Alt Bilgi Yer Tutucusu 5"/>
          <p:cNvSpPr>
            <a:spLocks noGrp="1"/>
          </p:cNvSpPr>
          <p:nvPr>
            <p:ph type="ftr" sz="quarter" idx="11"/>
          </p:nvPr>
        </p:nvSpPr>
        <p:spPr/>
        <p:txBody>
          <a:bodyPr rtlCol="0"/>
          <a:lstStyle/>
          <a:p>
            <a:pPr rtl="0"/>
            <a:r>
              <a:rPr lang="tr-TR" noProof="0" dirty="0"/>
              <a:t>Alt bilgi ekleme</a:t>
            </a:r>
          </a:p>
        </p:txBody>
      </p:sp>
      <p:sp>
        <p:nvSpPr>
          <p:cNvPr id="5" name="Tarih Yer Tutucusu 4"/>
          <p:cNvSpPr>
            <a:spLocks noGrp="1"/>
          </p:cNvSpPr>
          <p:nvPr>
            <p:ph type="dt" sz="half" idx="10"/>
          </p:nvPr>
        </p:nvSpPr>
        <p:spPr/>
        <p:txBody>
          <a:bodyPr rtlCol="0"/>
          <a:lstStyle/>
          <a:p>
            <a:pPr rtl="0"/>
            <a:fld id="{CEBB5928-B851-4C9B-A365-E943A0712E3B}" type="datetime1">
              <a:rPr lang="tr-TR" noProof="0" smtClean="0"/>
              <a:t>3 May 2022</a:t>
            </a:fld>
            <a:endParaRPr lang="tr-TR" noProof="0" dirty="0"/>
          </a:p>
        </p:txBody>
      </p:sp>
      <p:sp>
        <p:nvSpPr>
          <p:cNvPr id="7" name="Slayt Numarası Yer Tutucusu 6"/>
          <p:cNvSpPr>
            <a:spLocks noGrp="1"/>
          </p:cNvSpPr>
          <p:nvPr>
            <p:ph type="sldNum" sz="quarter" idx="12"/>
          </p:nvPr>
        </p:nvSpPr>
        <p:spPr/>
        <p:txBody>
          <a:bodyPr rtlCol="0"/>
          <a:lstStyle/>
          <a:p>
            <a:pPr rtl="0"/>
            <a:fld id="{A7F8E3F6-DE14-48B2-B2BC-6FABA9630FB8}" type="slidenum">
              <a:rPr lang="tr-TR" noProof="0" smtClean="0"/>
              <a:t>‹#›</a:t>
            </a:fld>
            <a:endParaRPr lang="tr-TR" noProof="0" dirty="0"/>
          </a:p>
        </p:txBody>
      </p:sp>
    </p:spTree>
    <p:extLst>
      <p:ext uri="{BB962C8B-B14F-4D97-AF65-F5344CB8AC3E}">
        <p14:creationId xmlns:p14="http://schemas.microsoft.com/office/powerpoint/2010/main" val="2448206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Karşılaştırma">
    <p:spTree>
      <p:nvGrpSpPr>
        <p:cNvPr id="1" name=""/>
        <p:cNvGrpSpPr/>
        <p:nvPr/>
      </p:nvGrpSpPr>
      <p:grpSpPr>
        <a:xfrm>
          <a:off x="0" y="0"/>
          <a:ext cx="0" cy="0"/>
          <a:chOff x="0" y="0"/>
          <a:chExt cx="0" cy="0"/>
        </a:xfrm>
      </p:grpSpPr>
      <p:sp>
        <p:nvSpPr>
          <p:cNvPr id="2" name="Başlık 1"/>
          <p:cNvSpPr>
            <a:spLocks noGrp="1"/>
          </p:cNvSpPr>
          <p:nvPr>
            <p:ph type="title"/>
          </p:nvPr>
        </p:nvSpPr>
        <p:spPr>
          <a:xfrm>
            <a:off x="1295400" y="255134"/>
            <a:ext cx="9601200" cy="1036850"/>
          </a:xfrm>
        </p:spPr>
        <p:txBody>
          <a:bodyPr rtlCol="0"/>
          <a:lstStyle/>
          <a:p>
            <a:pPr rtl="0"/>
            <a:r>
              <a:rPr lang="tr-TR" noProof="0"/>
              <a:t>Asıl başlık stilini düzenlemek için tıklayın</a:t>
            </a:r>
            <a:endParaRPr lang="tr-TR" noProof="0" dirty="0"/>
          </a:p>
        </p:txBody>
      </p:sp>
      <p:sp>
        <p:nvSpPr>
          <p:cNvPr id="3" name="Metin Yer Tutucusu 2"/>
          <p:cNvSpPr>
            <a:spLocks noGrp="1"/>
          </p:cNvSpPr>
          <p:nvPr>
            <p:ph type="body" idx="1"/>
          </p:nvPr>
        </p:nvSpPr>
        <p:spPr>
          <a:xfrm>
            <a:off x="1295400" y="1828800"/>
            <a:ext cx="4572000" cy="850392"/>
          </a:xfrm>
        </p:spPr>
        <p:txBody>
          <a:bodyPr rtlCol="0" anchor="ctr">
            <a:normAutofit/>
          </a:bodyPr>
          <a:lstStyle>
            <a:lvl1pPr marL="0" indent="0">
              <a:buNone/>
              <a:defRPr sz="26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tr-TR" noProof="0"/>
              <a:t>Asıl metin stillerini düzenlemek için tıklayın</a:t>
            </a:r>
          </a:p>
        </p:txBody>
      </p:sp>
      <p:sp>
        <p:nvSpPr>
          <p:cNvPr id="4" name="İçerik Yer Tutucusu 3"/>
          <p:cNvSpPr>
            <a:spLocks noGrp="1"/>
          </p:cNvSpPr>
          <p:nvPr>
            <p:ph sz="half" idx="2"/>
          </p:nvPr>
        </p:nvSpPr>
        <p:spPr>
          <a:xfrm>
            <a:off x="1295400" y="2705100"/>
            <a:ext cx="4572000" cy="3467100"/>
          </a:xfrm>
        </p:spPr>
        <p:txBody>
          <a:bodyPr rtlCol="0"/>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a:p>
            <a:pPr lvl="4" rtl="0"/>
            <a:r>
              <a:rPr lang="tr-TR" noProof="0"/>
              <a:t>Beşinci düzey</a:t>
            </a:r>
            <a:endParaRPr lang="tr-TR" noProof="0" dirty="0"/>
          </a:p>
        </p:txBody>
      </p:sp>
      <p:sp>
        <p:nvSpPr>
          <p:cNvPr id="5" name="Metin Yer Tutucusu 4"/>
          <p:cNvSpPr>
            <a:spLocks noGrp="1"/>
          </p:cNvSpPr>
          <p:nvPr>
            <p:ph type="body" sz="quarter" idx="3"/>
          </p:nvPr>
        </p:nvSpPr>
        <p:spPr>
          <a:xfrm>
            <a:off x="6324600" y="1828800"/>
            <a:ext cx="4572000" cy="847725"/>
          </a:xfrm>
        </p:spPr>
        <p:txBody>
          <a:bodyPr rtlCol="0" anchor="ctr">
            <a:normAutofit/>
          </a:bodyPr>
          <a:lstStyle>
            <a:lvl1pPr marL="0" indent="0">
              <a:buNone/>
              <a:defRPr sz="26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tr-TR" noProof="0"/>
              <a:t>Asıl metin stillerini düzenlemek için tıklayın</a:t>
            </a:r>
          </a:p>
        </p:txBody>
      </p:sp>
      <p:sp>
        <p:nvSpPr>
          <p:cNvPr id="6" name="İçerik Yer Tutucusu 5"/>
          <p:cNvSpPr>
            <a:spLocks noGrp="1"/>
          </p:cNvSpPr>
          <p:nvPr>
            <p:ph sz="quarter" idx="4"/>
          </p:nvPr>
        </p:nvSpPr>
        <p:spPr>
          <a:xfrm>
            <a:off x="6324600" y="2705100"/>
            <a:ext cx="4572000" cy="3467100"/>
          </a:xfrm>
        </p:spPr>
        <p:txBody>
          <a:bodyPr rtlCol="0"/>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a:p>
            <a:pPr lvl="4" rtl="0"/>
            <a:r>
              <a:rPr lang="tr-TR" noProof="0"/>
              <a:t>Beşinci düzey</a:t>
            </a:r>
            <a:endParaRPr lang="tr-TR" noProof="0" dirty="0"/>
          </a:p>
        </p:txBody>
      </p:sp>
      <p:sp>
        <p:nvSpPr>
          <p:cNvPr id="8" name="Alt Bilgi Yer Tutucusu 7"/>
          <p:cNvSpPr>
            <a:spLocks noGrp="1"/>
          </p:cNvSpPr>
          <p:nvPr>
            <p:ph type="ftr" sz="quarter" idx="11"/>
          </p:nvPr>
        </p:nvSpPr>
        <p:spPr/>
        <p:txBody>
          <a:bodyPr rtlCol="0"/>
          <a:lstStyle/>
          <a:p>
            <a:pPr rtl="0"/>
            <a:r>
              <a:rPr lang="tr-TR" noProof="0" dirty="0"/>
              <a:t>Alt bilgi ekleme</a:t>
            </a:r>
          </a:p>
        </p:txBody>
      </p:sp>
      <p:sp>
        <p:nvSpPr>
          <p:cNvPr id="7" name="Tarih Yer Tutucusu 6"/>
          <p:cNvSpPr>
            <a:spLocks noGrp="1"/>
          </p:cNvSpPr>
          <p:nvPr>
            <p:ph type="dt" sz="half" idx="10"/>
          </p:nvPr>
        </p:nvSpPr>
        <p:spPr/>
        <p:txBody>
          <a:bodyPr rtlCol="0"/>
          <a:lstStyle/>
          <a:p>
            <a:pPr rtl="0"/>
            <a:fld id="{47C100D9-B260-40AB-A91B-10D422B633BF}" type="datetime1">
              <a:rPr lang="tr-TR" noProof="0" smtClean="0"/>
              <a:t>3 May 2022</a:t>
            </a:fld>
            <a:endParaRPr lang="tr-TR" noProof="0" dirty="0"/>
          </a:p>
        </p:txBody>
      </p:sp>
      <p:sp>
        <p:nvSpPr>
          <p:cNvPr id="9" name="Slayt Numarası Yer Tutucusu 8"/>
          <p:cNvSpPr>
            <a:spLocks noGrp="1"/>
          </p:cNvSpPr>
          <p:nvPr>
            <p:ph type="sldNum" sz="quarter" idx="12"/>
          </p:nvPr>
        </p:nvSpPr>
        <p:spPr/>
        <p:txBody>
          <a:bodyPr rtlCol="0"/>
          <a:lstStyle/>
          <a:p>
            <a:pPr rtl="0"/>
            <a:fld id="{A7F8E3F6-DE14-48B2-B2BC-6FABA9630FB8}" type="slidenum">
              <a:rPr lang="tr-TR" noProof="0" smtClean="0"/>
              <a:t>‹#›</a:t>
            </a:fld>
            <a:endParaRPr lang="tr-TR" noProof="0" dirty="0"/>
          </a:p>
        </p:txBody>
      </p:sp>
    </p:spTree>
    <p:extLst>
      <p:ext uri="{BB962C8B-B14F-4D97-AF65-F5344CB8AC3E}">
        <p14:creationId xmlns:p14="http://schemas.microsoft.com/office/powerpoint/2010/main" val="2602360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Başlık 1"/>
          <p:cNvSpPr>
            <a:spLocks noGrp="1"/>
          </p:cNvSpPr>
          <p:nvPr>
            <p:ph type="title"/>
          </p:nvPr>
        </p:nvSpPr>
        <p:spPr/>
        <p:txBody>
          <a:bodyPr rtlCol="0"/>
          <a:lstStyle/>
          <a:p>
            <a:pPr rtl="0"/>
            <a:r>
              <a:rPr lang="tr-TR" noProof="0"/>
              <a:t>Asıl başlık stilini düzenlemek için tıklayın</a:t>
            </a:r>
            <a:endParaRPr lang="tr-TR" noProof="0" dirty="0"/>
          </a:p>
        </p:txBody>
      </p:sp>
      <p:sp>
        <p:nvSpPr>
          <p:cNvPr id="4" name="Alt Bilgi Yer Tutucusu 3"/>
          <p:cNvSpPr>
            <a:spLocks noGrp="1"/>
          </p:cNvSpPr>
          <p:nvPr>
            <p:ph type="ftr" sz="quarter" idx="11"/>
          </p:nvPr>
        </p:nvSpPr>
        <p:spPr/>
        <p:txBody>
          <a:bodyPr rtlCol="0"/>
          <a:lstStyle/>
          <a:p>
            <a:pPr rtl="0"/>
            <a:r>
              <a:rPr lang="tr-TR" noProof="0" dirty="0"/>
              <a:t>Alt bilgi ekleme</a:t>
            </a:r>
          </a:p>
        </p:txBody>
      </p:sp>
      <p:sp>
        <p:nvSpPr>
          <p:cNvPr id="3" name="Tarih Yer Tutucusu 2"/>
          <p:cNvSpPr>
            <a:spLocks noGrp="1"/>
          </p:cNvSpPr>
          <p:nvPr>
            <p:ph type="dt" sz="half" idx="10"/>
          </p:nvPr>
        </p:nvSpPr>
        <p:spPr/>
        <p:txBody>
          <a:bodyPr rtlCol="0"/>
          <a:lstStyle/>
          <a:p>
            <a:pPr rtl="0"/>
            <a:fld id="{6FCF04A1-3FDA-4788-B104-5C4AF715F8CF}" type="datetime1">
              <a:rPr lang="tr-TR" noProof="0" smtClean="0"/>
              <a:t>3 May 2022</a:t>
            </a:fld>
            <a:endParaRPr lang="tr-TR" noProof="0" dirty="0"/>
          </a:p>
        </p:txBody>
      </p:sp>
      <p:sp>
        <p:nvSpPr>
          <p:cNvPr id="5" name="Slayt Numarası Yer Tutucusu 4"/>
          <p:cNvSpPr>
            <a:spLocks noGrp="1"/>
          </p:cNvSpPr>
          <p:nvPr>
            <p:ph type="sldNum" sz="quarter" idx="12"/>
          </p:nvPr>
        </p:nvSpPr>
        <p:spPr/>
        <p:txBody>
          <a:bodyPr rtlCol="0"/>
          <a:lstStyle/>
          <a:p>
            <a:pPr rtl="0"/>
            <a:fld id="{A7F8E3F6-DE14-48B2-B2BC-6FABA9630FB8}" type="slidenum">
              <a:rPr lang="tr-TR" noProof="0" smtClean="0"/>
              <a:t>‹#›</a:t>
            </a:fld>
            <a:endParaRPr lang="tr-TR" noProof="0" dirty="0"/>
          </a:p>
        </p:txBody>
      </p:sp>
    </p:spTree>
    <p:extLst>
      <p:ext uri="{BB962C8B-B14F-4D97-AF65-F5344CB8AC3E}">
        <p14:creationId xmlns:p14="http://schemas.microsoft.com/office/powerpoint/2010/main" val="3397337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blank" preserve="1">
  <p:cSld name="Boş">
    <p:spTree>
      <p:nvGrpSpPr>
        <p:cNvPr id="1" name=""/>
        <p:cNvGrpSpPr/>
        <p:nvPr/>
      </p:nvGrpSpPr>
      <p:grpSpPr>
        <a:xfrm>
          <a:off x="0" y="0"/>
          <a:ext cx="0" cy="0"/>
          <a:chOff x="0" y="0"/>
          <a:chExt cx="0" cy="0"/>
        </a:xfrm>
      </p:grpSpPr>
      <p:sp>
        <p:nvSpPr>
          <p:cNvPr id="3" name="Alt Bilgi Yer Tutucusu 2"/>
          <p:cNvSpPr>
            <a:spLocks noGrp="1"/>
          </p:cNvSpPr>
          <p:nvPr>
            <p:ph type="ftr" sz="quarter" idx="11"/>
          </p:nvPr>
        </p:nvSpPr>
        <p:spPr/>
        <p:txBody>
          <a:bodyPr rtlCol="0"/>
          <a:lstStyle/>
          <a:p>
            <a:pPr rtl="0"/>
            <a:r>
              <a:rPr lang="tr-TR" noProof="0" dirty="0"/>
              <a:t>Alt bilgi ekleme</a:t>
            </a:r>
          </a:p>
        </p:txBody>
      </p:sp>
      <p:sp>
        <p:nvSpPr>
          <p:cNvPr id="2" name="Tarih Yer Tutucusu 1"/>
          <p:cNvSpPr>
            <a:spLocks noGrp="1"/>
          </p:cNvSpPr>
          <p:nvPr>
            <p:ph type="dt" sz="half" idx="10"/>
          </p:nvPr>
        </p:nvSpPr>
        <p:spPr/>
        <p:txBody>
          <a:bodyPr rtlCol="0"/>
          <a:lstStyle/>
          <a:p>
            <a:pPr rtl="0"/>
            <a:fld id="{ABE7AC06-16C7-4E22-92E2-A09CBF697353}" type="datetime1">
              <a:rPr lang="tr-TR" noProof="0" smtClean="0"/>
              <a:t>3 May 2022</a:t>
            </a:fld>
            <a:endParaRPr lang="tr-TR" noProof="0" dirty="0"/>
          </a:p>
        </p:txBody>
      </p:sp>
      <p:sp>
        <p:nvSpPr>
          <p:cNvPr id="4" name="Slayt Numarası Yer Tutucusu 3"/>
          <p:cNvSpPr>
            <a:spLocks noGrp="1"/>
          </p:cNvSpPr>
          <p:nvPr>
            <p:ph type="sldNum" sz="quarter" idx="12"/>
          </p:nvPr>
        </p:nvSpPr>
        <p:spPr/>
        <p:txBody>
          <a:bodyPr rtlCol="0"/>
          <a:lstStyle/>
          <a:p>
            <a:pPr rtl="0"/>
            <a:fld id="{A7F8E3F6-DE14-48B2-B2BC-6FABA9630FB8}" type="slidenum">
              <a:rPr lang="tr-TR" noProof="0" smtClean="0"/>
              <a:t>‹#›</a:t>
            </a:fld>
            <a:endParaRPr lang="tr-TR" noProof="0" dirty="0"/>
          </a:p>
        </p:txBody>
      </p:sp>
    </p:spTree>
    <p:extLst>
      <p:ext uri="{BB962C8B-B14F-4D97-AF65-F5344CB8AC3E}">
        <p14:creationId xmlns:p14="http://schemas.microsoft.com/office/powerpoint/2010/main" val="2983636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Resim Yazılı İçerik">
    <p:spTree>
      <p:nvGrpSpPr>
        <p:cNvPr id="1" name=""/>
        <p:cNvGrpSpPr/>
        <p:nvPr/>
      </p:nvGrpSpPr>
      <p:grpSpPr>
        <a:xfrm>
          <a:off x="0" y="0"/>
          <a:ext cx="0" cy="0"/>
          <a:chOff x="0" y="0"/>
          <a:chExt cx="0" cy="0"/>
        </a:xfrm>
      </p:grpSpPr>
      <p:sp>
        <p:nvSpPr>
          <p:cNvPr id="2" name="Başlık 1"/>
          <p:cNvSpPr>
            <a:spLocks noGrp="1"/>
          </p:cNvSpPr>
          <p:nvPr>
            <p:ph type="title"/>
          </p:nvPr>
        </p:nvSpPr>
        <p:spPr/>
        <p:txBody>
          <a:bodyPr rtlCol="0" anchor="b"/>
          <a:lstStyle>
            <a:lvl1pPr>
              <a:defRPr sz="3200"/>
            </a:lvl1pPr>
          </a:lstStyle>
          <a:p>
            <a:pPr rtl="0"/>
            <a:r>
              <a:rPr lang="tr-TR" noProof="0"/>
              <a:t>Asıl başlık stilini düzenlemek için tıklayın</a:t>
            </a:r>
            <a:endParaRPr lang="tr-TR" noProof="0" dirty="0"/>
          </a:p>
        </p:txBody>
      </p:sp>
      <p:sp>
        <p:nvSpPr>
          <p:cNvPr id="3" name="İçerik Yer Tutucusu 2"/>
          <p:cNvSpPr>
            <a:spLocks noGrp="1"/>
          </p:cNvSpPr>
          <p:nvPr>
            <p:ph idx="1"/>
          </p:nvPr>
        </p:nvSpPr>
        <p:spPr>
          <a:xfrm>
            <a:off x="4728209" y="1828800"/>
            <a:ext cx="6126480" cy="4343400"/>
          </a:xfrm>
        </p:spPr>
        <p:txBody>
          <a:bodyPr rtlCol="0">
            <a:normAutofit/>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a:p>
            <a:pPr lvl="4" rtl="0"/>
            <a:r>
              <a:rPr lang="tr-TR" noProof="0"/>
              <a:t>Beşinci düzey</a:t>
            </a:r>
            <a:endParaRPr lang="tr-TR" noProof="0" dirty="0"/>
          </a:p>
        </p:txBody>
      </p:sp>
      <p:sp>
        <p:nvSpPr>
          <p:cNvPr id="4" name="Metin Yer Tutucusu 3"/>
          <p:cNvSpPr>
            <a:spLocks noGrp="1"/>
          </p:cNvSpPr>
          <p:nvPr>
            <p:ph type="body" sz="half" idx="2"/>
          </p:nvPr>
        </p:nvSpPr>
        <p:spPr>
          <a:xfrm>
            <a:off x="1295400" y="1828800"/>
            <a:ext cx="3017520" cy="4343400"/>
          </a:xfrm>
        </p:spPr>
        <p:txBody>
          <a:bodyPr rtlCol="0" anchor="ctr">
            <a:normAutofit/>
          </a:bodyPr>
          <a:lstStyle>
            <a:lvl1pPr marL="0" indent="0">
              <a:spcBef>
                <a:spcPts val="1200"/>
              </a:spcBef>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tr-TR" noProof="0"/>
              <a:t>Asıl metin stillerini düzenlemek için tıklayın</a:t>
            </a:r>
          </a:p>
        </p:txBody>
      </p:sp>
      <p:sp>
        <p:nvSpPr>
          <p:cNvPr id="6" name="Alt Bilgi Yer Tutucusu 5"/>
          <p:cNvSpPr>
            <a:spLocks noGrp="1"/>
          </p:cNvSpPr>
          <p:nvPr>
            <p:ph type="ftr" sz="quarter" idx="11"/>
          </p:nvPr>
        </p:nvSpPr>
        <p:spPr/>
        <p:txBody>
          <a:bodyPr rtlCol="0"/>
          <a:lstStyle/>
          <a:p>
            <a:pPr rtl="0"/>
            <a:r>
              <a:rPr lang="tr-TR" noProof="0" dirty="0"/>
              <a:t>Alt bilgi ekleme</a:t>
            </a:r>
          </a:p>
        </p:txBody>
      </p:sp>
      <p:sp>
        <p:nvSpPr>
          <p:cNvPr id="5" name="Tarih Yer Tutucusu 4"/>
          <p:cNvSpPr>
            <a:spLocks noGrp="1"/>
          </p:cNvSpPr>
          <p:nvPr>
            <p:ph type="dt" sz="half" idx="10"/>
          </p:nvPr>
        </p:nvSpPr>
        <p:spPr/>
        <p:txBody>
          <a:bodyPr rtlCol="0"/>
          <a:lstStyle/>
          <a:p>
            <a:pPr rtl="0"/>
            <a:fld id="{20CA3710-B7B2-45A3-A97E-36C6BBF524CF}" type="datetime1">
              <a:rPr lang="tr-TR" noProof="0" smtClean="0"/>
              <a:t>3 May 2022</a:t>
            </a:fld>
            <a:endParaRPr lang="tr-TR" noProof="0" dirty="0"/>
          </a:p>
        </p:txBody>
      </p:sp>
      <p:sp>
        <p:nvSpPr>
          <p:cNvPr id="7" name="Slayt Numarası Yer Tutucusu 6"/>
          <p:cNvSpPr>
            <a:spLocks noGrp="1"/>
          </p:cNvSpPr>
          <p:nvPr>
            <p:ph type="sldNum" sz="quarter" idx="12"/>
          </p:nvPr>
        </p:nvSpPr>
        <p:spPr/>
        <p:txBody>
          <a:bodyPr rtlCol="0"/>
          <a:lstStyle/>
          <a:p>
            <a:pPr rtl="0"/>
            <a:fld id="{A7F8E3F6-DE14-48B2-B2BC-6FABA9630FB8}" type="slidenum">
              <a:rPr lang="tr-TR" noProof="0" smtClean="0"/>
              <a:t>‹#›</a:t>
            </a:fld>
            <a:endParaRPr lang="tr-TR" noProof="0" dirty="0"/>
          </a:p>
        </p:txBody>
      </p:sp>
    </p:spTree>
    <p:extLst>
      <p:ext uri="{BB962C8B-B14F-4D97-AF65-F5344CB8AC3E}">
        <p14:creationId xmlns:p14="http://schemas.microsoft.com/office/powerpoint/2010/main" val="254763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7" name="Dikdörtgen 6"/>
          <p:cNvSpPr/>
          <p:nvPr userDrawn="1"/>
        </p:nvSpPr>
        <p:spPr bwMode="white">
          <a:xfrm>
            <a:off x="0" y="0"/>
            <a:ext cx="12192000" cy="1371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noProof="0" dirty="0"/>
          </a:p>
        </p:txBody>
      </p:sp>
      <p:sp>
        <p:nvSpPr>
          <p:cNvPr id="8" name="Dikdörtgen 7"/>
          <p:cNvSpPr/>
          <p:nvPr userDrawn="1"/>
        </p:nvSpPr>
        <p:spPr>
          <a:xfrm>
            <a:off x="0" y="1371600"/>
            <a:ext cx="12192000" cy="82183"/>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noProof="0" dirty="0"/>
          </a:p>
        </p:txBody>
      </p:sp>
      <p:sp>
        <p:nvSpPr>
          <p:cNvPr id="9" name="Dikdörtgen 8"/>
          <p:cNvSpPr/>
          <p:nvPr userDrawn="1"/>
        </p:nvSpPr>
        <p:spPr>
          <a:xfrm>
            <a:off x="0" y="1443006"/>
            <a:ext cx="12192000" cy="82183"/>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noProof="0" dirty="0"/>
          </a:p>
        </p:txBody>
      </p:sp>
      <p:sp>
        <p:nvSpPr>
          <p:cNvPr id="2" name="Başlık Yer Tutucusu 1"/>
          <p:cNvSpPr>
            <a:spLocks noGrp="1"/>
          </p:cNvSpPr>
          <p:nvPr>
            <p:ph type="title"/>
          </p:nvPr>
        </p:nvSpPr>
        <p:spPr>
          <a:xfrm>
            <a:off x="1295400" y="255134"/>
            <a:ext cx="9601200" cy="1036850"/>
          </a:xfrm>
          <a:prstGeom prst="rect">
            <a:avLst/>
          </a:prstGeom>
        </p:spPr>
        <p:txBody>
          <a:bodyPr vert="horz" lIns="91440" tIns="45720" rIns="91440" bIns="45720" rtlCol="0" anchor="b">
            <a:normAutofit/>
          </a:bodyPr>
          <a:lstStyle/>
          <a:p>
            <a:pPr rtl="0"/>
            <a:r>
              <a:rPr lang="tr-TR" noProof="0" dirty="0"/>
              <a:t>Asıl başlık stilini düzenlemek için tıklayın</a:t>
            </a:r>
          </a:p>
        </p:txBody>
      </p:sp>
      <p:sp>
        <p:nvSpPr>
          <p:cNvPr id="3" name="Metin Yer Tutucusu 2"/>
          <p:cNvSpPr>
            <a:spLocks noGrp="1"/>
          </p:cNvSpPr>
          <p:nvPr>
            <p:ph type="body" idx="1"/>
          </p:nvPr>
        </p:nvSpPr>
        <p:spPr>
          <a:xfrm>
            <a:off x="1295400" y="1828800"/>
            <a:ext cx="9601200" cy="4343400"/>
          </a:xfrm>
          <a:prstGeom prst="rect">
            <a:avLst/>
          </a:prstGeom>
        </p:spPr>
        <p:txBody>
          <a:bodyPr vert="horz" lIns="91440" tIns="45720" rIns="91440" bIns="45720" rtlCol="0">
            <a:normAutofit/>
          </a:bodyPr>
          <a:lstStyle/>
          <a:p>
            <a:pPr lvl="0" rtl="0"/>
            <a:r>
              <a:rPr lang="tr-TR" noProof="0" dirty="0"/>
              <a:t>Asıl metin stillerini düzenlemek için tıklayın</a:t>
            </a:r>
          </a:p>
          <a:p>
            <a:pPr lvl="1" rtl="0"/>
            <a:r>
              <a:rPr lang="tr-TR" noProof="0" dirty="0"/>
              <a:t>İkinci düzey</a:t>
            </a:r>
          </a:p>
          <a:p>
            <a:pPr lvl="2" rtl="0"/>
            <a:r>
              <a:rPr lang="tr-TR" noProof="0" dirty="0"/>
              <a:t>Üçüncü düzey</a:t>
            </a:r>
          </a:p>
          <a:p>
            <a:pPr lvl="3" rtl="0"/>
            <a:r>
              <a:rPr lang="tr-TR" noProof="0" dirty="0"/>
              <a:t>Dördüncü düzey</a:t>
            </a:r>
          </a:p>
          <a:p>
            <a:pPr lvl="4" rtl="0"/>
            <a:r>
              <a:rPr lang="tr-TR" noProof="0" dirty="0"/>
              <a:t>Beşinci düzey</a:t>
            </a:r>
          </a:p>
        </p:txBody>
      </p:sp>
      <p:sp>
        <p:nvSpPr>
          <p:cNvPr id="5" name="Alt Bilgi Yer Tutucusu 4"/>
          <p:cNvSpPr>
            <a:spLocks noGrp="1"/>
          </p:cNvSpPr>
          <p:nvPr>
            <p:ph type="ftr" sz="quarter" idx="3"/>
          </p:nvPr>
        </p:nvSpPr>
        <p:spPr>
          <a:xfrm>
            <a:off x="1295399" y="6374999"/>
            <a:ext cx="6243203" cy="274320"/>
          </a:xfrm>
          <a:prstGeom prst="rect">
            <a:avLst/>
          </a:prstGeom>
        </p:spPr>
        <p:txBody>
          <a:bodyPr vert="horz" lIns="91440" tIns="45720" rIns="91440" bIns="45720" rtlCol="0" anchor="ctr"/>
          <a:lstStyle>
            <a:lvl1pPr algn="l">
              <a:defRPr sz="1100">
                <a:solidFill>
                  <a:schemeClr val="tx1"/>
                </a:solidFill>
              </a:defRPr>
            </a:lvl1pPr>
          </a:lstStyle>
          <a:p>
            <a:pPr rtl="0"/>
            <a:r>
              <a:rPr lang="tr-TR" noProof="0" dirty="0"/>
              <a:t>Alt bilgi ekleme</a:t>
            </a:r>
          </a:p>
        </p:txBody>
      </p:sp>
      <p:sp>
        <p:nvSpPr>
          <p:cNvPr id="4" name="Tarih Yer Tutucusu 3"/>
          <p:cNvSpPr>
            <a:spLocks noGrp="1"/>
          </p:cNvSpPr>
          <p:nvPr>
            <p:ph type="dt" sz="half" idx="2"/>
          </p:nvPr>
        </p:nvSpPr>
        <p:spPr>
          <a:xfrm>
            <a:off x="7791449" y="6374999"/>
            <a:ext cx="1480705" cy="274320"/>
          </a:xfrm>
          <a:prstGeom prst="rect">
            <a:avLst/>
          </a:prstGeom>
        </p:spPr>
        <p:txBody>
          <a:bodyPr vert="horz" lIns="91440" tIns="45720" rIns="91440" bIns="45720" rtlCol="0" anchor="ctr"/>
          <a:lstStyle>
            <a:lvl1pPr algn="r">
              <a:defRPr sz="1100">
                <a:solidFill>
                  <a:schemeClr val="tx1"/>
                </a:solidFill>
              </a:defRPr>
            </a:lvl1pPr>
          </a:lstStyle>
          <a:p>
            <a:pPr rtl="0"/>
            <a:fld id="{EC851FCC-D80A-4BC9-9C3A-9FBC53472EC4}" type="datetime1">
              <a:rPr lang="tr-TR" noProof="0" smtClean="0"/>
              <a:t>3 May 2022</a:t>
            </a:fld>
            <a:endParaRPr lang="tr-TR" noProof="0" dirty="0"/>
          </a:p>
        </p:txBody>
      </p:sp>
      <p:sp>
        <p:nvSpPr>
          <p:cNvPr id="6" name="Slayt Numarası Yer Tutucusu 5"/>
          <p:cNvSpPr>
            <a:spLocks noGrp="1"/>
          </p:cNvSpPr>
          <p:nvPr>
            <p:ph type="sldNum" sz="quarter" idx="4"/>
          </p:nvPr>
        </p:nvSpPr>
        <p:spPr>
          <a:xfrm>
            <a:off x="9525000" y="6374999"/>
            <a:ext cx="1371600" cy="274320"/>
          </a:xfrm>
          <a:prstGeom prst="rect">
            <a:avLst/>
          </a:prstGeom>
        </p:spPr>
        <p:txBody>
          <a:bodyPr vert="horz" lIns="91440" tIns="45720" rIns="91440" bIns="45720" rtlCol="0" anchor="ctr"/>
          <a:lstStyle>
            <a:lvl1pPr algn="r">
              <a:defRPr sz="1100">
                <a:solidFill>
                  <a:schemeClr val="tx1"/>
                </a:solidFill>
              </a:defRPr>
            </a:lvl1pPr>
          </a:lstStyle>
          <a:p>
            <a:pPr rtl="0"/>
            <a:fld id="{A7F8E3F6-DE14-48B2-B2BC-6FABA9630FB8}" type="slidenum">
              <a:rPr lang="tr-TR" noProof="0" smtClean="0"/>
              <a:pPr/>
              <a:t>‹#›</a:t>
            </a:fld>
            <a:endParaRPr lang="tr-TR" noProof="0" dirty="0"/>
          </a:p>
        </p:txBody>
      </p:sp>
    </p:spTree>
    <p:extLst>
      <p:ext uri="{BB962C8B-B14F-4D97-AF65-F5344CB8AC3E}">
        <p14:creationId xmlns:p14="http://schemas.microsoft.com/office/powerpoint/2010/main" val="2594737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61" r:id="rId11"/>
    <p:sldLayoutId id="2147483658" r:id="rId12"/>
    <p:sldLayoutId id="2147483659" r:id="rId13"/>
    <p:sldLayoutId id="2147483663" r:id="rId14"/>
    <p:sldLayoutId id="2147483664" r:id="rId1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400" rtl="0" eaLnBrk="1" latinLnBrk="0" hangingPunct="1">
        <a:lnSpc>
          <a:spcPct val="90000"/>
        </a:lnSpc>
        <a:spcBef>
          <a:spcPct val="0"/>
        </a:spcBef>
        <a:buNone/>
        <a:defRPr sz="3200" kern="1200">
          <a:solidFill>
            <a:schemeClr val="bg1"/>
          </a:solidFill>
          <a:latin typeface="+mj-lt"/>
          <a:ea typeface="+mj-ea"/>
          <a:cs typeface="+mj-cs"/>
        </a:defRPr>
      </a:lvl1pPr>
    </p:titleStyle>
    <p:bodyStyle>
      <a:lvl1pPr marL="274320" indent="-274320" algn="l" defTabSz="914400" rtl="0" eaLnBrk="1" latinLnBrk="0" hangingPunct="1">
        <a:lnSpc>
          <a:spcPct val="90000"/>
        </a:lnSpc>
        <a:spcBef>
          <a:spcPts val="1800"/>
        </a:spcBef>
        <a:buFont typeface="Arial" panose="020B0604020202020204" pitchFamily="34" charset="0"/>
        <a:buChar char="•"/>
        <a:defRPr sz="2400" kern="1200">
          <a:solidFill>
            <a:schemeClr val="tx1"/>
          </a:solidFill>
          <a:latin typeface="+mn-lt"/>
          <a:ea typeface="+mn-ea"/>
          <a:cs typeface="+mn-cs"/>
        </a:defRPr>
      </a:lvl1pPr>
      <a:lvl2pPr marL="54864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2pPr>
      <a:lvl3pPr marL="822960" indent="-228600" algn="l" defTabSz="914400" rtl="0" eaLnBrk="1" latinLnBrk="0" hangingPunct="1">
        <a:lnSpc>
          <a:spcPct val="90000"/>
        </a:lnSpc>
        <a:spcBef>
          <a:spcPts val="800"/>
        </a:spcBef>
        <a:buFont typeface="Arial" panose="020B0604020202020204" pitchFamily="34" charset="0"/>
        <a:buChar char="•"/>
        <a:defRPr sz="1800" kern="1200">
          <a:solidFill>
            <a:schemeClr val="tx1"/>
          </a:solidFill>
          <a:latin typeface="+mn-lt"/>
          <a:ea typeface="+mn-ea"/>
          <a:cs typeface="+mn-cs"/>
        </a:defRPr>
      </a:lvl3pPr>
      <a:lvl4pPr marL="1097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4pPr>
      <a:lvl5pPr marL="13258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5pPr>
      <a:lvl6pPr marL="15544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6pPr>
      <a:lvl7pPr marL="17830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7pPr>
      <a:lvl8pPr marL="20116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8pPr>
      <a:lvl9pPr marL="2240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7" pos="384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9.xml"/><Relationship Id="rId6" Type="http://schemas.openxmlformats.org/officeDocument/2006/relationships/image" Target="../media/image26.png"/><Relationship Id="rId5" Type="http://schemas.openxmlformats.org/officeDocument/2006/relationships/image" Target="../media/image23.png"/><Relationship Id="rId4" Type="http://schemas.openxmlformats.org/officeDocument/2006/relationships/chart" Target="../charts/char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9.xml"/><Relationship Id="rId6" Type="http://schemas.openxmlformats.org/officeDocument/2006/relationships/image" Target="../media/image28.png"/><Relationship Id="rId5" Type="http://schemas.openxmlformats.org/officeDocument/2006/relationships/image" Target="../media/image23.png"/><Relationship Id="rId4" Type="http://schemas.openxmlformats.org/officeDocument/2006/relationships/chart" Target="../charts/char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9.xml"/><Relationship Id="rId6" Type="http://schemas.openxmlformats.org/officeDocument/2006/relationships/image" Target="../media/image30.png"/><Relationship Id="rId5" Type="http://schemas.openxmlformats.org/officeDocument/2006/relationships/image" Target="../media/image23.png"/><Relationship Id="rId4" Type="http://schemas.openxmlformats.org/officeDocument/2006/relationships/chart" Target="../charts/chart5.xml"/></Relationships>
</file>

<file path=ppt/slides/_rels/slide16.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hyperlink" Target="https://multeciler.org.tr/turkiyedeki-suriyeli-sayisi/" TargetMode="External"/><Relationship Id="rId3" Type="http://schemas.openxmlformats.org/officeDocument/2006/relationships/image" Target="../media/image32.png"/><Relationship Id="rId7" Type="http://schemas.openxmlformats.org/officeDocument/2006/relationships/image" Target="../media/image36.png"/><Relationship Id="rId12" Type="http://schemas.openxmlformats.org/officeDocument/2006/relationships/hyperlink" Target="https://www.haberturk.com/ilinizde-kac-issiz-var-3385503-ekonomi" TargetMode="External"/><Relationship Id="rId2" Type="http://schemas.openxmlformats.org/officeDocument/2006/relationships/notesSlide" Target="../notesSlides/notesSlide16.xml"/><Relationship Id="rId1" Type="http://schemas.openxmlformats.org/officeDocument/2006/relationships/slideLayout" Target="../slideLayouts/slideLayout15.xml"/><Relationship Id="rId6" Type="http://schemas.openxmlformats.org/officeDocument/2006/relationships/image" Target="../media/image35.png"/><Relationship Id="rId11" Type="http://schemas.openxmlformats.org/officeDocument/2006/relationships/hyperlink" Target="https://tr.wikipedia.org/wiki/T%C3%BCrkiye%27deki_%C3%BCniversiteler_listesi" TargetMode="External"/><Relationship Id="rId5" Type="http://schemas.openxmlformats.org/officeDocument/2006/relationships/image" Target="../media/image34.png"/><Relationship Id="rId15" Type="http://schemas.openxmlformats.org/officeDocument/2006/relationships/hyperlink" Target="https://www.dogrulukpayi.com/bulten/turkiye-de-suriyeli-siginmacilar?gclid=Cj0KCQjwmPSSBhCNARIsAH3cYgZM6CjH1JXQvjasbXiDMHlC6NAsAup4OIVqzptbL_D6xzSuIxw10U4aAni4EALw_wcB" TargetMode="External"/><Relationship Id="rId10" Type="http://schemas.openxmlformats.org/officeDocument/2006/relationships/hyperlink" Target="https://dogruveri.com/turkiyede-illere-gore-universite-sayilari/" TargetMode="External"/><Relationship Id="rId4" Type="http://schemas.openxmlformats.org/officeDocument/2006/relationships/image" Target="../media/image33.jpg"/><Relationship Id="rId9" Type="http://schemas.openxmlformats.org/officeDocument/2006/relationships/image" Target="../media/image3.png"/><Relationship Id="rId14" Type="http://schemas.openxmlformats.org/officeDocument/2006/relationships/hyperlink" Target="https://www.paralimani.com/turkiyenin-en-buyuk-25-sanayi-sehri-hangisi-haberi-58869"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38.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jpg"/></Relationships>
</file>

<file path=ppt/slides/_rels/slide3.xml.rels><?xml version="1.0" encoding="UTF-8" standalone="yes"?>
<Relationships xmlns="http://schemas.openxmlformats.org/package/2006/relationships"><Relationship Id="rId8" Type="http://schemas.openxmlformats.org/officeDocument/2006/relationships/image" Target="../media/image10.svg"/><Relationship Id="rId13" Type="http://schemas.openxmlformats.org/officeDocument/2006/relationships/image" Target="../media/image3.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svg"/><Relationship Id="rId2" Type="http://schemas.openxmlformats.org/officeDocument/2006/relationships/notesSlide" Target="../notesSlides/notesSlide3.xml"/><Relationship Id="rId1" Type="http://schemas.openxmlformats.org/officeDocument/2006/relationships/slideLayout" Target="../slideLayouts/slideLayout14.xml"/><Relationship Id="rId6" Type="http://schemas.openxmlformats.org/officeDocument/2006/relationships/image" Target="../media/image8.sv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 Id="rId14" Type="http://schemas.openxmlformats.org/officeDocument/2006/relationships/image" Target="../media/image15.jpe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1.xml"/><Relationship Id="rId7" Type="http://schemas.microsoft.com/office/2007/relationships/diagramDrawing" Target="../diagrams/drawing1.xml"/><Relationship Id="rId12"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1.xml"/><Relationship Id="rId11" Type="http://schemas.openxmlformats.org/officeDocument/2006/relationships/image" Target="../media/image18.png"/><Relationship Id="rId5" Type="http://schemas.openxmlformats.org/officeDocument/2006/relationships/diagramQuickStyle" Target="../diagrams/quickStyle1.xml"/><Relationship Id="rId10" Type="http://schemas.openxmlformats.org/officeDocument/2006/relationships/image" Target="../media/image17.png"/><Relationship Id="rId4" Type="http://schemas.openxmlformats.org/officeDocument/2006/relationships/diagramLayout" Target="../diagrams/layout1.xml"/><Relationship Id="rId9" Type="http://schemas.openxmlformats.org/officeDocument/2006/relationships/image" Target="../media/image16.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9.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chart" Target="../charts/char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9.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chart" Target="../charts/char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afik 3" descr="Çubuk grafik ana hat">
            <a:extLst>
              <a:ext uri="{FF2B5EF4-FFF2-40B4-BE49-F238E27FC236}">
                <a16:creationId xmlns:a16="http://schemas.microsoft.com/office/drawing/2014/main" id="{2F3ED4A6-E81F-B6E7-A119-9E005A02877C}"/>
              </a:ext>
            </a:extLst>
          </p:cNvPr>
          <p:cNvGrpSpPr/>
          <p:nvPr/>
        </p:nvGrpSpPr>
        <p:grpSpPr>
          <a:xfrm rot="248377">
            <a:off x="719707" y="996898"/>
            <a:ext cx="4876860" cy="5066816"/>
            <a:chOff x="4297796" y="3382951"/>
            <a:chExt cx="1605796" cy="1640305"/>
          </a:xfrm>
          <a:solidFill>
            <a:schemeClr val="tx1">
              <a:alpha val="8000"/>
            </a:schemeClr>
          </a:solidFill>
        </p:grpSpPr>
        <p:sp>
          <p:nvSpPr>
            <p:cNvPr id="5" name="Serbest Form: Şekil 4">
              <a:extLst>
                <a:ext uri="{FF2B5EF4-FFF2-40B4-BE49-F238E27FC236}">
                  <a16:creationId xmlns:a16="http://schemas.microsoft.com/office/drawing/2014/main" id="{1F497F30-8B0C-4370-2F1E-8828E04B5F35}"/>
                </a:ext>
              </a:extLst>
            </p:cNvPr>
            <p:cNvSpPr/>
            <p:nvPr/>
          </p:nvSpPr>
          <p:spPr>
            <a:xfrm>
              <a:off x="4298552" y="3382951"/>
              <a:ext cx="1605040" cy="1640305"/>
            </a:xfrm>
            <a:custGeom>
              <a:avLst/>
              <a:gdLst>
                <a:gd name="connsiteX0" fmla="*/ 1557813 w 1605040"/>
                <a:gd name="connsiteY0" fmla="*/ 0 h 1640305"/>
                <a:gd name="connsiteX1" fmla="*/ 1605041 w 1605040"/>
                <a:gd name="connsiteY1" fmla="*/ 0 h 1640305"/>
                <a:gd name="connsiteX2" fmla="*/ 1605041 w 1605040"/>
                <a:gd name="connsiteY2" fmla="*/ 1640305 h 1640305"/>
                <a:gd name="connsiteX3" fmla="*/ 0 w 1605040"/>
                <a:gd name="connsiteY3" fmla="*/ 1640305 h 1640305"/>
                <a:gd name="connsiteX4" fmla="*/ 0 w 1605040"/>
                <a:gd name="connsiteY4" fmla="*/ 1592061 h 1640305"/>
                <a:gd name="connsiteX5" fmla="*/ 1557813 w 1605040"/>
                <a:gd name="connsiteY5" fmla="*/ 1592061 h 1640305"/>
                <a:gd name="connsiteX6" fmla="*/ 1557813 w 1605040"/>
                <a:gd name="connsiteY6" fmla="*/ 0 h 1640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5040" h="1640305">
                  <a:moveTo>
                    <a:pt x="1557813" y="0"/>
                  </a:moveTo>
                  <a:lnTo>
                    <a:pt x="1605041" y="0"/>
                  </a:lnTo>
                  <a:lnTo>
                    <a:pt x="1605041" y="1640305"/>
                  </a:lnTo>
                  <a:lnTo>
                    <a:pt x="0" y="1640305"/>
                  </a:lnTo>
                  <a:lnTo>
                    <a:pt x="0" y="1592061"/>
                  </a:lnTo>
                  <a:lnTo>
                    <a:pt x="1557813" y="1592061"/>
                  </a:lnTo>
                  <a:lnTo>
                    <a:pt x="1557813" y="0"/>
                  </a:lnTo>
                  <a:close/>
                </a:path>
              </a:pathLst>
            </a:custGeom>
            <a:grpFill/>
            <a:ln w="23515" cap="flat">
              <a:noFill/>
              <a:prstDash val="solid"/>
              <a:miter/>
            </a:ln>
          </p:spPr>
          <p:txBody>
            <a:bodyPr rtlCol="0" anchor="ctr"/>
            <a:lstStyle/>
            <a:p>
              <a:endParaRPr lang="tr-TR"/>
            </a:p>
          </p:txBody>
        </p:sp>
        <p:sp>
          <p:nvSpPr>
            <p:cNvPr id="6" name="Serbest Form: Şekil 5">
              <a:extLst>
                <a:ext uri="{FF2B5EF4-FFF2-40B4-BE49-F238E27FC236}">
                  <a16:creationId xmlns:a16="http://schemas.microsoft.com/office/drawing/2014/main" id="{3DECF631-440C-BF60-A372-E1456A5FB132}"/>
                </a:ext>
              </a:extLst>
            </p:cNvPr>
            <p:cNvSpPr/>
            <p:nvPr/>
          </p:nvSpPr>
          <p:spPr>
            <a:xfrm>
              <a:off x="5431266" y="3889661"/>
              <a:ext cx="283367" cy="941004"/>
            </a:xfrm>
            <a:custGeom>
              <a:avLst/>
              <a:gdLst>
                <a:gd name="connsiteX0" fmla="*/ 283368 w 283367"/>
                <a:gd name="connsiteY0" fmla="*/ 941004 h 941004"/>
                <a:gd name="connsiteX1" fmla="*/ 283368 w 283367"/>
                <a:gd name="connsiteY1" fmla="*/ 0 h 941004"/>
                <a:gd name="connsiteX2" fmla="*/ 0 w 283367"/>
                <a:gd name="connsiteY2" fmla="*/ 0 h 941004"/>
                <a:gd name="connsiteX3" fmla="*/ 0 w 283367"/>
                <a:gd name="connsiteY3" fmla="*/ 941004 h 941004"/>
                <a:gd name="connsiteX4" fmla="*/ 236140 w 283367"/>
                <a:gd name="connsiteY4" fmla="*/ 892760 h 941004"/>
                <a:gd name="connsiteX5" fmla="*/ 47228 w 283367"/>
                <a:gd name="connsiteY5" fmla="*/ 892760 h 941004"/>
                <a:gd name="connsiteX6" fmla="*/ 47228 w 283367"/>
                <a:gd name="connsiteY6" fmla="*/ 48244 h 941004"/>
                <a:gd name="connsiteX7" fmla="*/ 236140 w 283367"/>
                <a:gd name="connsiteY7" fmla="*/ 48244 h 941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3367" h="941004">
                  <a:moveTo>
                    <a:pt x="283368" y="941004"/>
                  </a:moveTo>
                  <a:lnTo>
                    <a:pt x="283368" y="0"/>
                  </a:lnTo>
                  <a:lnTo>
                    <a:pt x="0" y="0"/>
                  </a:lnTo>
                  <a:lnTo>
                    <a:pt x="0" y="941004"/>
                  </a:lnTo>
                  <a:close/>
                  <a:moveTo>
                    <a:pt x="236140" y="892760"/>
                  </a:moveTo>
                  <a:lnTo>
                    <a:pt x="47228" y="892760"/>
                  </a:lnTo>
                  <a:lnTo>
                    <a:pt x="47228" y="48244"/>
                  </a:lnTo>
                  <a:lnTo>
                    <a:pt x="236140" y="48244"/>
                  </a:lnTo>
                  <a:close/>
                </a:path>
              </a:pathLst>
            </a:custGeom>
            <a:grpFill/>
            <a:ln w="23515" cap="flat">
              <a:noFill/>
              <a:prstDash val="solid"/>
              <a:miter/>
            </a:ln>
          </p:spPr>
          <p:txBody>
            <a:bodyPr rtlCol="0" anchor="ctr"/>
            <a:lstStyle/>
            <a:p>
              <a:endParaRPr lang="tr-TR" dirty="0"/>
            </a:p>
          </p:txBody>
        </p:sp>
        <p:sp>
          <p:nvSpPr>
            <p:cNvPr id="7" name="Serbest Form: Şekil 6">
              <a:extLst>
                <a:ext uri="{FF2B5EF4-FFF2-40B4-BE49-F238E27FC236}">
                  <a16:creationId xmlns:a16="http://schemas.microsoft.com/office/drawing/2014/main" id="{21247C7B-1762-13E4-8445-90822635BCAD}"/>
                </a:ext>
              </a:extLst>
            </p:cNvPr>
            <p:cNvSpPr/>
            <p:nvPr/>
          </p:nvSpPr>
          <p:spPr>
            <a:xfrm>
              <a:off x="5053443" y="3382951"/>
              <a:ext cx="283367" cy="1447714"/>
            </a:xfrm>
            <a:custGeom>
              <a:avLst/>
              <a:gdLst>
                <a:gd name="connsiteX0" fmla="*/ 283368 w 283367"/>
                <a:gd name="connsiteY0" fmla="*/ 1447714 h 1447714"/>
                <a:gd name="connsiteX1" fmla="*/ 283368 w 283367"/>
                <a:gd name="connsiteY1" fmla="*/ 0 h 1447714"/>
                <a:gd name="connsiteX2" fmla="*/ 0 w 283367"/>
                <a:gd name="connsiteY2" fmla="*/ 0 h 1447714"/>
                <a:gd name="connsiteX3" fmla="*/ 0 w 283367"/>
                <a:gd name="connsiteY3" fmla="*/ 1447714 h 1447714"/>
                <a:gd name="connsiteX4" fmla="*/ 236140 w 283367"/>
                <a:gd name="connsiteY4" fmla="*/ 1399470 h 1447714"/>
                <a:gd name="connsiteX5" fmla="*/ 47228 w 283367"/>
                <a:gd name="connsiteY5" fmla="*/ 1399470 h 1447714"/>
                <a:gd name="connsiteX6" fmla="*/ 47228 w 283367"/>
                <a:gd name="connsiteY6" fmla="*/ 48244 h 1447714"/>
                <a:gd name="connsiteX7" fmla="*/ 236140 w 283367"/>
                <a:gd name="connsiteY7" fmla="*/ 48244 h 144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3367" h="1447714">
                  <a:moveTo>
                    <a:pt x="283368" y="1447714"/>
                  </a:moveTo>
                  <a:lnTo>
                    <a:pt x="283368" y="0"/>
                  </a:lnTo>
                  <a:lnTo>
                    <a:pt x="0" y="0"/>
                  </a:lnTo>
                  <a:lnTo>
                    <a:pt x="0" y="1447714"/>
                  </a:lnTo>
                  <a:close/>
                  <a:moveTo>
                    <a:pt x="236140" y="1399470"/>
                  </a:moveTo>
                  <a:lnTo>
                    <a:pt x="47228" y="1399470"/>
                  </a:lnTo>
                  <a:lnTo>
                    <a:pt x="47228" y="48244"/>
                  </a:lnTo>
                  <a:lnTo>
                    <a:pt x="236140" y="48244"/>
                  </a:lnTo>
                  <a:close/>
                </a:path>
              </a:pathLst>
            </a:custGeom>
            <a:grpFill/>
            <a:ln w="23515" cap="flat">
              <a:noFill/>
              <a:prstDash val="solid"/>
              <a:miter/>
            </a:ln>
          </p:spPr>
          <p:txBody>
            <a:bodyPr rtlCol="0" anchor="ctr"/>
            <a:lstStyle/>
            <a:p>
              <a:endParaRPr lang="tr-TR"/>
            </a:p>
          </p:txBody>
        </p:sp>
        <p:sp>
          <p:nvSpPr>
            <p:cNvPr id="10" name="Serbest Form: Şekil 9">
              <a:extLst>
                <a:ext uri="{FF2B5EF4-FFF2-40B4-BE49-F238E27FC236}">
                  <a16:creationId xmlns:a16="http://schemas.microsoft.com/office/drawing/2014/main" id="{4FC1B406-C013-8BDF-9A22-759329BCDE15}"/>
                </a:ext>
              </a:extLst>
            </p:cNvPr>
            <p:cNvSpPr/>
            <p:nvPr/>
          </p:nvSpPr>
          <p:spPr>
            <a:xfrm>
              <a:off x="4675619" y="3889661"/>
              <a:ext cx="283367" cy="941004"/>
            </a:xfrm>
            <a:custGeom>
              <a:avLst/>
              <a:gdLst>
                <a:gd name="connsiteX0" fmla="*/ 283368 w 283367"/>
                <a:gd name="connsiteY0" fmla="*/ 941004 h 941004"/>
                <a:gd name="connsiteX1" fmla="*/ 283368 w 283367"/>
                <a:gd name="connsiteY1" fmla="*/ 0 h 941004"/>
                <a:gd name="connsiteX2" fmla="*/ 0 w 283367"/>
                <a:gd name="connsiteY2" fmla="*/ 0 h 941004"/>
                <a:gd name="connsiteX3" fmla="*/ 0 w 283367"/>
                <a:gd name="connsiteY3" fmla="*/ 941004 h 941004"/>
                <a:gd name="connsiteX4" fmla="*/ 236140 w 283367"/>
                <a:gd name="connsiteY4" fmla="*/ 892760 h 941004"/>
                <a:gd name="connsiteX5" fmla="*/ 47228 w 283367"/>
                <a:gd name="connsiteY5" fmla="*/ 892760 h 941004"/>
                <a:gd name="connsiteX6" fmla="*/ 47228 w 283367"/>
                <a:gd name="connsiteY6" fmla="*/ 48244 h 941004"/>
                <a:gd name="connsiteX7" fmla="*/ 236140 w 283367"/>
                <a:gd name="connsiteY7" fmla="*/ 48244 h 941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3367" h="941004">
                  <a:moveTo>
                    <a:pt x="283368" y="941004"/>
                  </a:moveTo>
                  <a:lnTo>
                    <a:pt x="283368" y="0"/>
                  </a:lnTo>
                  <a:lnTo>
                    <a:pt x="0" y="0"/>
                  </a:lnTo>
                  <a:lnTo>
                    <a:pt x="0" y="941004"/>
                  </a:lnTo>
                  <a:close/>
                  <a:moveTo>
                    <a:pt x="236140" y="892760"/>
                  </a:moveTo>
                  <a:lnTo>
                    <a:pt x="47228" y="892760"/>
                  </a:lnTo>
                  <a:lnTo>
                    <a:pt x="47228" y="48244"/>
                  </a:lnTo>
                  <a:lnTo>
                    <a:pt x="236140" y="48244"/>
                  </a:lnTo>
                  <a:close/>
                </a:path>
              </a:pathLst>
            </a:custGeom>
            <a:grpFill/>
            <a:ln w="23515" cap="flat">
              <a:noFill/>
              <a:prstDash val="solid"/>
              <a:miter/>
            </a:ln>
          </p:spPr>
          <p:txBody>
            <a:bodyPr rtlCol="0" anchor="ctr"/>
            <a:lstStyle/>
            <a:p>
              <a:endParaRPr lang="tr-TR" dirty="0">
                <a:effectLst>
                  <a:outerShdw blurRad="38100" dist="38100" dir="2700000" algn="tl">
                    <a:srgbClr val="000000">
                      <a:alpha val="43137"/>
                    </a:srgbClr>
                  </a:outerShdw>
                </a:effectLst>
              </a:endParaRPr>
            </a:p>
          </p:txBody>
        </p:sp>
        <p:sp>
          <p:nvSpPr>
            <p:cNvPr id="11" name="Serbest Form: Şekil 10">
              <a:extLst>
                <a:ext uri="{FF2B5EF4-FFF2-40B4-BE49-F238E27FC236}">
                  <a16:creationId xmlns:a16="http://schemas.microsoft.com/office/drawing/2014/main" id="{AAD3DBCB-4E81-4829-C050-ECEB47003EE0}"/>
                </a:ext>
              </a:extLst>
            </p:cNvPr>
            <p:cNvSpPr/>
            <p:nvPr/>
          </p:nvSpPr>
          <p:spPr>
            <a:xfrm>
              <a:off x="4297796" y="4299858"/>
              <a:ext cx="283367" cy="530807"/>
            </a:xfrm>
            <a:custGeom>
              <a:avLst/>
              <a:gdLst>
                <a:gd name="connsiteX0" fmla="*/ 283368 w 283367"/>
                <a:gd name="connsiteY0" fmla="*/ 0 h 530807"/>
                <a:gd name="connsiteX1" fmla="*/ 0 w 283367"/>
                <a:gd name="connsiteY1" fmla="*/ 0 h 530807"/>
                <a:gd name="connsiteX2" fmla="*/ 0 w 283367"/>
                <a:gd name="connsiteY2" fmla="*/ 530808 h 530807"/>
                <a:gd name="connsiteX3" fmla="*/ 283368 w 283367"/>
                <a:gd name="connsiteY3" fmla="*/ 530808 h 530807"/>
                <a:gd name="connsiteX4" fmla="*/ 236140 w 283367"/>
                <a:gd name="connsiteY4" fmla="*/ 482563 h 530807"/>
                <a:gd name="connsiteX5" fmla="*/ 47228 w 283367"/>
                <a:gd name="connsiteY5" fmla="*/ 482563 h 530807"/>
                <a:gd name="connsiteX6" fmla="*/ 47228 w 283367"/>
                <a:gd name="connsiteY6" fmla="*/ 48244 h 530807"/>
                <a:gd name="connsiteX7" fmla="*/ 236140 w 283367"/>
                <a:gd name="connsiteY7" fmla="*/ 48244 h 530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3367" h="530807">
                  <a:moveTo>
                    <a:pt x="283368" y="0"/>
                  </a:moveTo>
                  <a:lnTo>
                    <a:pt x="0" y="0"/>
                  </a:lnTo>
                  <a:lnTo>
                    <a:pt x="0" y="530808"/>
                  </a:lnTo>
                  <a:lnTo>
                    <a:pt x="283368" y="530808"/>
                  </a:lnTo>
                  <a:close/>
                  <a:moveTo>
                    <a:pt x="236140" y="482563"/>
                  </a:moveTo>
                  <a:lnTo>
                    <a:pt x="47228" y="482563"/>
                  </a:lnTo>
                  <a:lnTo>
                    <a:pt x="47228" y="48244"/>
                  </a:lnTo>
                  <a:lnTo>
                    <a:pt x="236140" y="48244"/>
                  </a:lnTo>
                  <a:close/>
                </a:path>
              </a:pathLst>
            </a:custGeom>
            <a:grpFill/>
            <a:ln w="23515" cap="flat">
              <a:noFill/>
              <a:prstDash val="solid"/>
              <a:miter/>
            </a:ln>
          </p:spPr>
          <p:txBody>
            <a:bodyPr rtlCol="0" anchor="ctr"/>
            <a:lstStyle/>
            <a:p>
              <a:endParaRPr lang="tr-TR"/>
            </a:p>
          </p:txBody>
        </p:sp>
      </p:grpSp>
      <p:sp>
        <p:nvSpPr>
          <p:cNvPr id="2" name="Başlık 1"/>
          <p:cNvSpPr>
            <a:spLocks noGrp="1"/>
          </p:cNvSpPr>
          <p:nvPr>
            <p:ph type="ctrTitle"/>
          </p:nvPr>
        </p:nvSpPr>
        <p:spPr>
          <a:xfrm>
            <a:off x="83969" y="1385398"/>
            <a:ext cx="6454454" cy="1037094"/>
          </a:xfr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rtlCol="0">
            <a:normAutofit/>
          </a:bodyPr>
          <a:lstStyle/>
          <a:p>
            <a:pPr algn="ctr" rtl="0"/>
            <a:r>
              <a:rPr lang="tr-TR" sz="3000" dirty="0"/>
              <a:t>TÜRKİYE CUMHURİYETİNDEKİ</a:t>
            </a:r>
            <a:br>
              <a:rPr lang="tr-TR" sz="3000" dirty="0"/>
            </a:br>
            <a:r>
              <a:rPr lang="tr-TR" sz="3000" dirty="0"/>
              <a:t>MÜLTECİ (SIĞINMACI) ANALİZİ</a:t>
            </a:r>
          </a:p>
        </p:txBody>
      </p:sp>
      <p:pic>
        <p:nvPicPr>
          <p:cNvPr id="18" name="Resim Yer Tutucusu 17" descr="metin içeren bir resim&#10;&#10;Açıklama otomatik olarak oluşturuldu">
            <a:extLst>
              <a:ext uri="{FF2B5EF4-FFF2-40B4-BE49-F238E27FC236}">
                <a16:creationId xmlns:a16="http://schemas.microsoft.com/office/drawing/2014/main" id="{89A2291B-C542-4D58-A1F4-CF526C66A00A}"/>
              </a:ext>
            </a:extLst>
          </p:cNvPr>
          <p:cNvPicPr>
            <a:picLocks noGrp="1" noChangeAspect="1"/>
          </p:cNvPicPr>
          <p:nvPr>
            <p:ph type="pic" sz="quarter" idx="10"/>
          </p:nvPr>
        </p:nvPicPr>
        <p:blipFill>
          <a:blip r:embed="rId3"/>
          <a:srcRect l="3022" r="3022"/>
          <a:stretch>
            <a:fillRect/>
          </a:stretch>
        </p:blipFill>
        <p:spPr/>
      </p:pic>
      <p:sp>
        <p:nvSpPr>
          <p:cNvPr id="28" name="Alt Başlık 2">
            <a:extLst>
              <a:ext uri="{FF2B5EF4-FFF2-40B4-BE49-F238E27FC236}">
                <a16:creationId xmlns:a16="http://schemas.microsoft.com/office/drawing/2014/main" id="{47D43879-527E-4875-959E-8A45C4A00E70}"/>
              </a:ext>
            </a:extLst>
          </p:cNvPr>
          <p:cNvSpPr txBox="1">
            <a:spLocks/>
          </p:cNvSpPr>
          <p:nvPr/>
        </p:nvSpPr>
        <p:spPr>
          <a:xfrm>
            <a:off x="311069" y="2883040"/>
            <a:ext cx="3669481" cy="592615"/>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vert="horz" lIns="91440" tIns="45720" rIns="91440" bIns="45720" rtlCol="0">
            <a:noAutofit/>
          </a:bodyPr>
          <a:lstStyle>
            <a:lvl1pPr marL="0" indent="0" algn="l" defTabSz="914400" rtl="0" eaLnBrk="1" latinLnBrk="0" hangingPunct="1">
              <a:lnSpc>
                <a:spcPct val="90000"/>
              </a:lnSpc>
              <a:spcBef>
                <a:spcPts val="18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8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8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8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8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8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8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800"/>
              </a:spcBef>
              <a:buFont typeface="Arial" panose="020B0604020202020204" pitchFamily="34" charset="0"/>
              <a:buNone/>
              <a:defRPr sz="1600" kern="1200">
                <a:solidFill>
                  <a:schemeClr val="tx1"/>
                </a:solidFill>
                <a:latin typeface="+mn-lt"/>
                <a:ea typeface="+mn-ea"/>
                <a:cs typeface="+mn-cs"/>
              </a:defRPr>
            </a:lvl9pPr>
          </a:lstStyle>
          <a:p>
            <a:pPr>
              <a:lnSpc>
                <a:spcPct val="100000"/>
              </a:lnSpc>
            </a:pPr>
            <a:r>
              <a:rPr lang="tr-TR" sz="2800" b="1" dirty="0">
                <a:latin typeface="Amasis MT Pro Black" panose="02040A04050005020304" pitchFamily="18" charset="-94"/>
                <a:cs typeface="Aharoni" panose="02010803020104030203" pitchFamily="2" charset="-79"/>
              </a:rPr>
              <a:t>HAZIRLAYANLAR:</a:t>
            </a:r>
            <a:endParaRPr lang="ar-SA" sz="2800" b="1" dirty="0">
              <a:latin typeface="Amasis MT Pro Black" panose="02040A04050005020304" pitchFamily="18" charset="-94"/>
              <a:cs typeface="Aharoni" panose="02010803020104030203" pitchFamily="2" charset="-79"/>
            </a:endParaRPr>
          </a:p>
          <a:p>
            <a:pPr>
              <a:lnSpc>
                <a:spcPct val="100000"/>
              </a:lnSpc>
            </a:pPr>
            <a:endParaRPr lang="tr-TR" sz="2800" b="1" dirty="0">
              <a:latin typeface="Amasis MT Pro Black" panose="02040A04050005020304" pitchFamily="18" charset="-94"/>
              <a:cs typeface="Aharoni" panose="02010803020104030203" pitchFamily="2" charset="-79"/>
            </a:endParaRPr>
          </a:p>
        </p:txBody>
      </p:sp>
      <p:sp>
        <p:nvSpPr>
          <p:cNvPr id="43" name="Alt Başlık 2">
            <a:extLst>
              <a:ext uri="{FF2B5EF4-FFF2-40B4-BE49-F238E27FC236}">
                <a16:creationId xmlns:a16="http://schemas.microsoft.com/office/drawing/2014/main" id="{814CACAC-0DDA-467F-8BF8-5C798C0D7AC5}"/>
              </a:ext>
            </a:extLst>
          </p:cNvPr>
          <p:cNvSpPr txBox="1">
            <a:spLocks/>
          </p:cNvSpPr>
          <p:nvPr/>
        </p:nvSpPr>
        <p:spPr>
          <a:xfrm>
            <a:off x="387230" y="4707229"/>
            <a:ext cx="2250681" cy="928654"/>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vert="horz" lIns="91440" tIns="45720" rIns="91440" bIns="45720" rtlCol="0">
            <a:noAutofit/>
          </a:bodyPr>
          <a:lstStyle>
            <a:lvl1pPr marL="0" indent="0" algn="l" defTabSz="914400" rtl="0" eaLnBrk="1" latinLnBrk="0" hangingPunct="1">
              <a:lnSpc>
                <a:spcPct val="90000"/>
              </a:lnSpc>
              <a:spcBef>
                <a:spcPts val="18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8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8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8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8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8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8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800"/>
              </a:spcBef>
              <a:buFont typeface="Arial" panose="020B0604020202020204" pitchFamily="34" charset="0"/>
              <a:buNone/>
              <a:defRPr sz="1600" kern="1200">
                <a:solidFill>
                  <a:schemeClr val="tx1"/>
                </a:solidFill>
                <a:latin typeface="+mn-lt"/>
                <a:ea typeface="+mn-ea"/>
                <a:cs typeface="+mn-cs"/>
              </a:defRPr>
            </a:lvl9pPr>
          </a:lstStyle>
          <a:p>
            <a:pPr>
              <a:lnSpc>
                <a:spcPct val="100000"/>
              </a:lnSpc>
            </a:pPr>
            <a:r>
              <a:rPr lang="tr-TR" sz="2000" b="1" dirty="0" err="1"/>
              <a:t>Hazem</a:t>
            </a:r>
            <a:r>
              <a:rPr lang="tr-TR" sz="2000" b="1" dirty="0"/>
              <a:t> KATAIE</a:t>
            </a:r>
          </a:p>
          <a:p>
            <a:pPr>
              <a:lnSpc>
                <a:spcPct val="100000"/>
              </a:lnSpc>
            </a:pPr>
            <a:r>
              <a:rPr lang="tr-TR" sz="2000" b="1" dirty="0"/>
              <a:t>200301115</a:t>
            </a:r>
          </a:p>
          <a:p>
            <a:pPr>
              <a:lnSpc>
                <a:spcPct val="100000"/>
              </a:lnSpc>
            </a:pPr>
            <a:endParaRPr lang="tr-TR" sz="2800" b="1" dirty="0">
              <a:latin typeface="Amasis MT Pro Black" panose="02040A04050005020304" pitchFamily="18" charset="-94"/>
              <a:cs typeface="Aharoni" panose="02010803020104030203" pitchFamily="2" charset="-79"/>
            </a:endParaRPr>
          </a:p>
        </p:txBody>
      </p:sp>
      <p:pic>
        <p:nvPicPr>
          <p:cNvPr id="47" name="Resim 46">
            <a:extLst>
              <a:ext uri="{FF2B5EF4-FFF2-40B4-BE49-F238E27FC236}">
                <a16:creationId xmlns:a16="http://schemas.microsoft.com/office/drawing/2014/main" id="{8E3F9A8C-D6CD-45ED-8808-EC83783DB7AE}"/>
              </a:ext>
            </a:extLst>
          </p:cNvPr>
          <p:cNvPicPr>
            <a:picLocks noChangeAspect="1"/>
          </p:cNvPicPr>
          <p:nvPr/>
        </p:nvPicPr>
        <p:blipFill>
          <a:blip r:embed="rId4"/>
          <a:stretch>
            <a:fillRect/>
          </a:stretch>
        </p:blipFill>
        <p:spPr>
          <a:xfrm>
            <a:off x="109416" y="6104287"/>
            <a:ext cx="1437512" cy="649723"/>
          </a:xfrm>
          <a:prstGeom prst="rect">
            <a:avLst/>
          </a:prstGeom>
        </p:spPr>
      </p:pic>
      <p:sp>
        <p:nvSpPr>
          <p:cNvPr id="8" name="Başlık 1">
            <a:extLst>
              <a:ext uri="{FF2B5EF4-FFF2-40B4-BE49-F238E27FC236}">
                <a16:creationId xmlns:a16="http://schemas.microsoft.com/office/drawing/2014/main" id="{1864C195-7A8C-B9AF-6AAB-0242E0822650}"/>
              </a:ext>
            </a:extLst>
          </p:cNvPr>
          <p:cNvSpPr txBox="1">
            <a:spLocks/>
          </p:cNvSpPr>
          <p:nvPr/>
        </p:nvSpPr>
        <p:spPr>
          <a:xfrm>
            <a:off x="1578846" y="150232"/>
            <a:ext cx="3337541" cy="658658"/>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chemeClr val="tx1"/>
                </a:solidFill>
                <a:latin typeface="+mj-lt"/>
                <a:ea typeface="+mj-ea"/>
                <a:cs typeface="+mj-cs"/>
              </a:defRPr>
            </a:lvl1pPr>
          </a:lstStyle>
          <a:p>
            <a:r>
              <a:rPr lang="tr-TR" sz="3600" dirty="0"/>
              <a:t>İSTATİSTİK II</a:t>
            </a:r>
          </a:p>
        </p:txBody>
      </p:sp>
      <p:sp>
        <p:nvSpPr>
          <p:cNvPr id="13" name="Başlık 1">
            <a:extLst>
              <a:ext uri="{FF2B5EF4-FFF2-40B4-BE49-F238E27FC236}">
                <a16:creationId xmlns:a16="http://schemas.microsoft.com/office/drawing/2014/main" id="{2B20E3D3-1608-DB5F-204B-5F1E8FA265B9}"/>
              </a:ext>
            </a:extLst>
          </p:cNvPr>
          <p:cNvSpPr txBox="1">
            <a:spLocks/>
          </p:cNvSpPr>
          <p:nvPr/>
        </p:nvSpPr>
        <p:spPr>
          <a:xfrm>
            <a:off x="911231" y="864516"/>
            <a:ext cx="4964117" cy="343308"/>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vert="horz" lIns="91440" tIns="45720" rIns="91440" bIns="45720" rtlCol="0" anchor="b">
            <a:noAutofit/>
          </a:bodyPr>
          <a:lstStyle>
            <a:lvl1pPr algn="l" defTabSz="914400" rtl="0" eaLnBrk="1" latinLnBrk="0" hangingPunct="1">
              <a:lnSpc>
                <a:spcPct val="90000"/>
              </a:lnSpc>
              <a:spcBef>
                <a:spcPct val="0"/>
              </a:spcBef>
              <a:buNone/>
              <a:defRPr sz="4000" kern="1200">
                <a:solidFill>
                  <a:schemeClr val="tx1"/>
                </a:solidFill>
                <a:latin typeface="+mj-lt"/>
                <a:ea typeface="+mj-ea"/>
                <a:cs typeface="+mj-cs"/>
              </a:defRPr>
            </a:lvl1pPr>
          </a:lstStyle>
          <a:p>
            <a:r>
              <a:rPr lang="tr-TR" sz="1600" b="1" dirty="0"/>
              <a:t>DR. ÖĞR. ÜYESİ SALİHA KARADAYI USTA </a:t>
            </a:r>
          </a:p>
        </p:txBody>
      </p:sp>
      <p:sp>
        <p:nvSpPr>
          <p:cNvPr id="21" name="Alt Başlık 2">
            <a:extLst>
              <a:ext uri="{FF2B5EF4-FFF2-40B4-BE49-F238E27FC236}">
                <a16:creationId xmlns:a16="http://schemas.microsoft.com/office/drawing/2014/main" id="{FF4D4D8A-ACF1-2602-4C44-72AD3E60039B}"/>
              </a:ext>
            </a:extLst>
          </p:cNvPr>
          <p:cNvSpPr txBox="1">
            <a:spLocks/>
          </p:cNvSpPr>
          <p:nvPr/>
        </p:nvSpPr>
        <p:spPr>
          <a:xfrm>
            <a:off x="313292" y="3661266"/>
            <a:ext cx="2876379" cy="1166327"/>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vert="horz" lIns="91440" tIns="45720" rIns="91440" bIns="45720" rtlCol="0">
            <a:noAutofit/>
          </a:bodyPr>
          <a:lstStyle>
            <a:lvl1pPr marL="0" indent="0" algn="l" defTabSz="914400" rtl="0" eaLnBrk="1" latinLnBrk="0" hangingPunct="1">
              <a:lnSpc>
                <a:spcPct val="90000"/>
              </a:lnSpc>
              <a:spcBef>
                <a:spcPts val="18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8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8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8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8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8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8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800"/>
              </a:spcBef>
              <a:buFont typeface="Arial" panose="020B0604020202020204" pitchFamily="34" charset="0"/>
              <a:buNone/>
              <a:defRPr sz="1600" kern="1200">
                <a:solidFill>
                  <a:schemeClr val="tx1"/>
                </a:solidFill>
                <a:latin typeface="+mn-lt"/>
                <a:ea typeface="+mn-ea"/>
                <a:cs typeface="+mn-cs"/>
              </a:defRPr>
            </a:lvl9pPr>
          </a:lstStyle>
          <a:p>
            <a:pPr algn="ctr">
              <a:lnSpc>
                <a:spcPct val="100000"/>
              </a:lnSpc>
            </a:pPr>
            <a:r>
              <a:rPr lang="tr-TR" sz="2000" b="1" dirty="0"/>
              <a:t>Behçet MUHAMMED</a:t>
            </a:r>
            <a:endParaRPr lang="ar-SA" sz="2000" b="1" dirty="0"/>
          </a:p>
          <a:p>
            <a:pPr>
              <a:lnSpc>
                <a:spcPct val="100000"/>
              </a:lnSpc>
            </a:pPr>
            <a:r>
              <a:rPr lang="tr-TR" sz="2000" b="1" dirty="0"/>
              <a:t> 200301109</a:t>
            </a:r>
          </a:p>
          <a:p>
            <a:pPr algn="ctr">
              <a:lnSpc>
                <a:spcPct val="100000"/>
              </a:lnSpc>
            </a:pPr>
            <a:endParaRPr lang="tr-TR" sz="2800" b="1" dirty="0">
              <a:latin typeface="Amasis MT Pro Black" panose="02040A04050005020304" pitchFamily="18" charset="-94"/>
              <a:cs typeface="Aharoni" panose="02010803020104030203" pitchFamily="2" charset="-79"/>
            </a:endParaRPr>
          </a:p>
        </p:txBody>
      </p:sp>
      <p:cxnSp>
        <p:nvCxnSpPr>
          <p:cNvPr id="14" name="Düz Bağlayıcı 13">
            <a:extLst>
              <a:ext uri="{FF2B5EF4-FFF2-40B4-BE49-F238E27FC236}">
                <a16:creationId xmlns:a16="http://schemas.microsoft.com/office/drawing/2014/main" id="{45B2B5A2-202A-7F9B-BBF9-4EA9179E16B5}"/>
              </a:ext>
            </a:extLst>
          </p:cNvPr>
          <p:cNvCxnSpPr>
            <a:cxnSpLocks/>
          </p:cNvCxnSpPr>
          <p:nvPr/>
        </p:nvCxnSpPr>
        <p:spPr>
          <a:xfrm>
            <a:off x="1285923" y="778543"/>
            <a:ext cx="3723763" cy="3141"/>
          </a:xfrm>
          <a:prstGeom prst="line">
            <a:avLst/>
          </a:prstGeom>
          <a:ln w="76200">
            <a:solidFill>
              <a:schemeClr val="tx2">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7" name="Dikdörtgen 16">
            <a:extLst>
              <a:ext uri="{FF2B5EF4-FFF2-40B4-BE49-F238E27FC236}">
                <a16:creationId xmlns:a16="http://schemas.microsoft.com/office/drawing/2014/main" id="{2C9EF24F-29D7-AA0C-9206-31FDED70A5E5}"/>
              </a:ext>
            </a:extLst>
          </p:cNvPr>
          <p:cNvSpPr/>
          <p:nvPr/>
        </p:nvSpPr>
        <p:spPr>
          <a:xfrm>
            <a:off x="11717694" y="6340151"/>
            <a:ext cx="279919" cy="307911"/>
          </a:xfrm>
          <a:prstGeom prst="rect">
            <a:avLst/>
          </a:pr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2400" b="1" dirty="0">
                <a:solidFill>
                  <a:schemeClr val="accent1">
                    <a:lumMod val="75000"/>
                  </a:schemeClr>
                </a:solidFill>
              </a:rPr>
              <a:t>1</a:t>
            </a:r>
          </a:p>
        </p:txBody>
      </p:sp>
    </p:spTree>
    <p:extLst>
      <p:ext uri="{BB962C8B-B14F-4D97-AF65-F5344CB8AC3E}">
        <p14:creationId xmlns:p14="http://schemas.microsoft.com/office/powerpoint/2010/main" val="1380595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barn(inVertical)">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wipe(left)">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500"/>
                                        <p:tgtEl>
                                          <p:spTgt spid="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8"/>
                                        </p:tgtEl>
                                        <p:attrNameLst>
                                          <p:attrName>style.visibility</p:attrName>
                                        </p:attrNameLst>
                                      </p:cBhvr>
                                      <p:to>
                                        <p:strVal val="visible"/>
                                      </p:to>
                                    </p:set>
                                    <p:animEffect transition="in" filter="fade">
                                      <p:cBhvr>
                                        <p:cTn id="27" dur="500"/>
                                        <p:tgtEl>
                                          <p:spTgt spid="2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1"/>
                                        </p:tgtEl>
                                        <p:attrNameLst>
                                          <p:attrName>style.visibility</p:attrName>
                                        </p:attrNameLst>
                                      </p:cBhvr>
                                      <p:to>
                                        <p:strVal val="visible"/>
                                      </p:to>
                                    </p:set>
                                    <p:animEffect transition="in" filter="fade">
                                      <p:cBhvr>
                                        <p:cTn id="32" dur="500"/>
                                        <p:tgtEl>
                                          <p:spTgt spid="21"/>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3"/>
                                        </p:tgtEl>
                                        <p:attrNameLst>
                                          <p:attrName>style.visibility</p:attrName>
                                        </p:attrNameLst>
                                      </p:cBhvr>
                                      <p:to>
                                        <p:strVal val="visible"/>
                                      </p:to>
                                    </p:set>
                                    <p:animEffect transition="in" filter="fade">
                                      <p:cBhvr>
                                        <p:cTn id="37"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8" grpId="0"/>
      <p:bldP spid="43" grpId="0"/>
      <p:bldP spid="8" grpId="0"/>
      <p:bldP spid="13" grpId="0"/>
      <p:bldP spid="21"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o 1">
            <a:extLst>
              <a:ext uri="{FF2B5EF4-FFF2-40B4-BE49-F238E27FC236}">
                <a16:creationId xmlns:a16="http://schemas.microsoft.com/office/drawing/2014/main" id="{EDE9CF81-A9A4-E4DF-F26A-CF784B5BA5A0}"/>
              </a:ext>
            </a:extLst>
          </p:cNvPr>
          <p:cNvGraphicFramePr>
            <a:graphicFrameLocks noGrp="1"/>
          </p:cNvGraphicFramePr>
          <p:nvPr>
            <p:extLst>
              <p:ext uri="{D42A27DB-BD31-4B8C-83A1-F6EECF244321}">
                <p14:modId xmlns:p14="http://schemas.microsoft.com/office/powerpoint/2010/main" val="1731391396"/>
              </p:ext>
            </p:extLst>
          </p:nvPr>
        </p:nvGraphicFramePr>
        <p:xfrm>
          <a:off x="0" y="0"/>
          <a:ext cx="12192000" cy="6858004"/>
        </p:xfrm>
        <a:graphic>
          <a:graphicData uri="http://schemas.openxmlformats.org/drawingml/2006/table">
            <a:tbl>
              <a:tblPr>
                <a:tableStyleId>{C4B1156A-380E-4F78-BDF5-A606A8083BF9}</a:tableStyleId>
              </a:tblPr>
              <a:tblGrid>
                <a:gridCol w="1145716">
                  <a:extLst>
                    <a:ext uri="{9D8B030D-6E8A-4147-A177-3AD203B41FA5}">
                      <a16:colId xmlns:a16="http://schemas.microsoft.com/office/drawing/2014/main" val="2145904315"/>
                    </a:ext>
                  </a:extLst>
                </a:gridCol>
                <a:gridCol w="1469677">
                  <a:extLst>
                    <a:ext uri="{9D8B030D-6E8A-4147-A177-3AD203B41FA5}">
                      <a16:colId xmlns:a16="http://schemas.microsoft.com/office/drawing/2014/main" val="4191877640"/>
                    </a:ext>
                  </a:extLst>
                </a:gridCol>
                <a:gridCol w="1572397">
                  <a:extLst>
                    <a:ext uri="{9D8B030D-6E8A-4147-A177-3AD203B41FA5}">
                      <a16:colId xmlns:a16="http://schemas.microsoft.com/office/drawing/2014/main" val="1941966254"/>
                    </a:ext>
                  </a:extLst>
                </a:gridCol>
                <a:gridCol w="1738328">
                  <a:extLst>
                    <a:ext uri="{9D8B030D-6E8A-4147-A177-3AD203B41FA5}">
                      <a16:colId xmlns:a16="http://schemas.microsoft.com/office/drawing/2014/main" val="2031609360"/>
                    </a:ext>
                  </a:extLst>
                </a:gridCol>
                <a:gridCol w="1596101">
                  <a:extLst>
                    <a:ext uri="{9D8B030D-6E8A-4147-A177-3AD203B41FA5}">
                      <a16:colId xmlns:a16="http://schemas.microsoft.com/office/drawing/2014/main" val="3915689740"/>
                    </a:ext>
                  </a:extLst>
                </a:gridCol>
                <a:gridCol w="1461776">
                  <a:extLst>
                    <a:ext uri="{9D8B030D-6E8A-4147-A177-3AD203B41FA5}">
                      <a16:colId xmlns:a16="http://schemas.microsoft.com/office/drawing/2014/main" val="3084430743"/>
                    </a:ext>
                  </a:extLst>
                </a:gridCol>
                <a:gridCol w="1359056">
                  <a:extLst>
                    <a:ext uri="{9D8B030D-6E8A-4147-A177-3AD203B41FA5}">
                      <a16:colId xmlns:a16="http://schemas.microsoft.com/office/drawing/2014/main" val="2900164699"/>
                    </a:ext>
                  </a:extLst>
                </a:gridCol>
                <a:gridCol w="837558">
                  <a:extLst>
                    <a:ext uri="{9D8B030D-6E8A-4147-A177-3AD203B41FA5}">
                      <a16:colId xmlns:a16="http://schemas.microsoft.com/office/drawing/2014/main" val="1641151569"/>
                    </a:ext>
                  </a:extLst>
                </a:gridCol>
                <a:gridCol w="1011391">
                  <a:extLst>
                    <a:ext uri="{9D8B030D-6E8A-4147-A177-3AD203B41FA5}">
                      <a16:colId xmlns:a16="http://schemas.microsoft.com/office/drawing/2014/main" val="4146447421"/>
                    </a:ext>
                  </a:extLst>
                </a:gridCol>
              </a:tblGrid>
              <a:tr h="177132">
                <a:tc gridSpan="9">
                  <a:txBody>
                    <a:bodyPr/>
                    <a:lstStyle/>
                    <a:p>
                      <a:pPr algn="l" fontAlgn="ctr"/>
                      <a:r>
                        <a:rPr lang="tr-TR" sz="1000" u="none" strike="noStrike">
                          <a:effectLst/>
                        </a:rPr>
                        <a:t>Y: ŞEHİRLER DE İKAMET EDEN TOPLAM SIĞINMACI SAYISI (BİN)</a:t>
                      </a:r>
                      <a:endParaRPr lang="tr-TR" sz="1000" b="1" i="0" u="none" strike="noStrike">
                        <a:solidFill>
                          <a:srgbClr val="000000"/>
                        </a:solidFill>
                        <a:effectLst/>
                        <a:latin typeface="Calibri" panose="020F0502020204030204" pitchFamily="34" charset="0"/>
                      </a:endParaRPr>
                    </a:p>
                  </a:txBody>
                  <a:tcPr marL="3566" marR="3566" marT="3566" marB="0" anchor="ctr"/>
                </a:tc>
                <a:tc hMerge="1">
                  <a:txBody>
                    <a:bodyPr/>
                    <a:lstStyle/>
                    <a:p>
                      <a:endParaRPr lang="tr-TR"/>
                    </a:p>
                  </a:txBody>
                  <a:tcPr/>
                </a:tc>
                <a:tc hMerge="1">
                  <a:txBody>
                    <a:bodyPr/>
                    <a:lstStyle/>
                    <a:p>
                      <a:endParaRPr lang="tr-TR"/>
                    </a:p>
                  </a:txBody>
                  <a:tcPr/>
                </a:tc>
                <a:tc hMerge="1">
                  <a:txBody>
                    <a:bodyPr/>
                    <a:lstStyle/>
                    <a:p>
                      <a:endParaRPr lang="tr-TR"/>
                    </a:p>
                  </a:txBody>
                  <a:tcPr/>
                </a:tc>
                <a:tc hMerge="1">
                  <a:txBody>
                    <a:bodyPr/>
                    <a:lstStyle/>
                    <a:p>
                      <a:endParaRPr lang="tr-TR"/>
                    </a:p>
                  </a:txBody>
                  <a:tcPr/>
                </a:tc>
                <a:tc hMerge="1">
                  <a:txBody>
                    <a:bodyPr/>
                    <a:lstStyle/>
                    <a:p>
                      <a:endParaRPr lang="tr-TR"/>
                    </a:p>
                  </a:txBody>
                  <a:tcPr/>
                </a:tc>
                <a:tc hMerge="1">
                  <a:txBody>
                    <a:bodyPr/>
                    <a:lstStyle/>
                    <a:p>
                      <a:endParaRPr lang="tr-TR"/>
                    </a:p>
                  </a:txBody>
                  <a:tcPr/>
                </a:tc>
                <a:tc hMerge="1">
                  <a:txBody>
                    <a:bodyPr/>
                    <a:lstStyle/>
                    <a:p>
                      <a:endParaRPr lang="tr-TR"/>
                    </a:p>
                  </a:txBody>
                  <a:tcPr/>
                </a:tc>
                <a:tc hMerge="1">
                  <a:txBody>
                    <a:bodyPr/>
                    <a:lstStyle/>
                    <a:p>
                      <a:endParaRPr lang="tr-TR"/>
                    </a:p>
                  </a:txBody>
                  <a:tcPr/>
                </a:tc>
                <a:extLst>
                  <a:ext uri="{0D108BD9-81ED-4DB2-BD59-A6C34878D82A}">
                    <a16:rowId xmlns:a16="http://schemas.microsoft.com/office/drawing/2014/main" val="754267271"/>
                  </a:ext>
                </a:extLst>
              </a:tr>
              <a:tr h="177132">
                <a:tc gridSpan="9">
                  <a:txBody>
                    <a:bodyPr/>
                    <a:lstStyle/>
                    <a:p>
                      <a:pPr algn="l" fontAlgn="ctr"/>
                      <a:r>
                        <a:rPr lang="tr-TR" sz="1000" u="none" strike="noStrike">
                          <a:effectLst/>
                        </a:rPr>
                        <a:t>X3: ŞEHİRLER DE BULUNAN TOPLAM FABRİKA/SANAYİ ŞİRKET SAYISI</a:t>
                      </a:r>
                      <a:endParaRPr lang="tr-TR" sz="1000" b="1" i="0" u="none" strike="noStrike">
                        <a:solidFill>
                          <a:srgbClr val="000000"/>
                        </a:solidFill>
                        <a:effectLst/>
                        <a:latin typeface="Calibri" panose="020F0502020204030204" pitchFamily="34" charset="0"/>
                      </a:endParaRPr>
                    </a:p>
                  </a:txBody>
                  <a:tcPr marL="3566" marR="3566" marT="3566" marB="0" anchor="ctr"/>
                </a:tc>
                <a:tc hMerge="1">
                  <a:txBody>
                    <a:bodyPr/>
                    <a:lstStyle/>
                    <a:p>
                      <a:endParaRPr lang="tr-TR"/>
                    </a:p>
                  </a:txBody>
                  <a:tcPr/>
                </a:tc>
                <a:tc hMerge="1">
                  <a:txBody>
                    <a:bodyPr/>
                    <a:lstStyle/>
                    <a:p>
                      <a:endParaRPr lang="tr-TR"/>
                    </a:p>
                  </a:txBody>
                  <a:tcPr/>
                </a:tc>
                <a:tc hMerge="1">
                  <a:txBody>
                    <a:bodyPr/>
                    <a:lstStyle/>
                    <a:p>
                      <a:endParaRPr lang="tr-TR"/>
                    </a:p>
                  </a:txBody>
                  <a:tcPr/>
                </a:tc>
                <a:tc hMerge="1">
                  <a:txBody>
                    <a:bodyPr/>
                    <a:lstStyle/>
                    <a:p>
                      <a:endParaRPr lang="tr-TR"/>
                    </a:p>
                  </a:txBody>
                  <a:tcPr/>
                </a:tc>
                <a:tc hMerge="1">
                  <a:txBody>
                    <a:bodyPr/>
                    <a:lstStyle/>
                    <a:p>
                      <a:endParaRPr lang="tr-TR"/>
                    </a:p>
                  </a:txBody>
                  <a:tcPr/>
                </a:tc>
                <a:tc hMerge="1">
                  <a:txBody>
                    <a:bodyPr/>
                    <a:lstStyle/>
                    <a:p>
                      <a:endParaRPr lang="tr-TR"/>
                    </a:p>
                  </a:txBody>
                  <a:tcPr/>
                </a:tc>
                <a:tc hMerge="1">
                  <a:txBody>
                    <a:bodyPr/>
                    <a:lstStyle/>
                    <a:p>
                      <a:endParaRPr lang="tr-TR"/>
                    </a:p>
                  </a:txBody>
                  <a:tcPr/>
                </a:tc>
                <a:tc hMerge="1">
                  <a:txBody>
                    <a:bodyPr/>
                    <a:lstStyle/>
                    <a:p>
                      <a:endParaRPr lang="tr-TR"/>
                    </a:p>
                  </a:txBody>
                  <a:tcPr/>
                </a:tc>
                <a:extLst>
                  <a:ext uri="{0D108BD9-81ED-4DB2-BD59-A6C34878D82A}">
                    <a16:rowId xmlns:a16="http://schemas.microsoft.com/office/drawing/2014/main" val="172530631"/>
                  </a:ext>
                </a:extLst>
              </a:tr>
              <a:tr h="193234">
                <a:tc>
                  <a:txBody>
                    <a:bodyPr/>
                    <a:lstStyle/>
                    <a:p>
                      <a:pPr algn="ctr" fontAlgn="ctr"/>
                      <a:r>
                        <a:rPr lang="tr-TR" sz="1000" u="none" strike="noStrike">
                          <a:effectLst/>
                        </a:rPr>
                        <a:t> </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Y</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Y</a:t>
                      </a:r>
                      <a:r>
                        <a:rPr lang="tr-TR" sz="1000" u="none" strike="noStrike" baseline="30000">
                          <a:effectLst/>
                        </a:rPr>
                        <a:t>2</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X</a:t>
                      </a:r>
                      <a:r>
                        <a:rPr lang="tr-TR" sz="1000" u="none" strike="noStrike" baseline="-25000">
                          <a:effectLst/>
                        </a:rPr>
                        <a:t>3</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X</a:t>
                      </a:r>
                      <a:r>
                        <a:rPr lang="tr-TR" sz="1000" u="none" strike="noStrike" baseline="30000">
                          <a:effectLst/>
                        </a:rPr>
                        <a:t>2</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X.Y</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Y</a:t>
                      </a:r>
                      <a:r>
                        <a:rPr lang="tr-TR" sz="1000" u="none" strike="noStrike" baseline="-25000">
                          <a:effectLst/>
                        </a:rPr>
                        <a:t>(tahmin)</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(Y-Y</a:t>
                      </a:r>
                      <a:r>
                        <a:rPr lang="tr-TR" sz="1000" u="none" strike="noStrike" baseline="-25000">
                          <a:effectLst/>
                        </a:rPr>
                        <a:t>tahmin</a:t>
                      </a:r>
                      <a:r>
                        <a:rPr lang="tr-TR" sz="1000" u="none" strike="noStrike">
                          <a:effectLst/>
                        </a:rPr>
                        <a:t>)</a:t>
                      </a:r>
                      <a:r>
                        <a:rPr lang="tr-TR" sz="1000" u="none" strike="noStrike" baseline="30000">
                          <a:effectLst/>
                        </a:rPr>
                        <a:t>2</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(Y-Y</a:t>
                      </a:r>
                      <a:r>
                        <a:rPr lang="tr-TR" sz="1000" u="none" strike="noStrike" baseline="-25000">
                          <a:effectLst/>
                        </a:rPr>
                        <a:t>ortalama</a:t>
                      </a:r>
                      <a:r>
                        <a:rPr lang="tr-TR" sz="1000" u="none" strike="noStrike">
                          <a:effectLst/>
                        </a:rPr>
                        <a:t>)</a:t>
                      </a:r>
                      <a:r>
                        <a:rPr lang="tr-TR" sz="1000" u="none" strike="noStrike" baseline="30000">
                          <a:effectLst/>
                        </a:rPr>
                        <a:t>2</a:t>
                      </a:r>
                      <a:endParaRPr lang="tr-TR" sz="1000" b="1" i="0" u="none" strike="noStrike">
                        <a:solidFill>
                          <a:srgbClr val="000000"/>
                        </a:solidFill>
                        <a:effectLst/>
                        <a:latin typeface="Calibri" panose="020F0502020204030204" pitchFamily="34" charset="0"/>
                      </a:endParaRPr>
                    </a:p>
                  </a:txBody>
                  <a:tcPr marL="3566" marR="3566" marT="3566" marB="0" anchor="ctr"/>
                </a:tc>
                <a:extLst>
                  <a:ext uri="{0D108BD9-81ED-4DB2-BD59-A6C34878D82A}">
                    <a16:rowId xmlns:a16="http://schemas.microsoft.com/office/drawing/2014/main" val="1977171730"/>
                  </a:ext>
                </a:extLst>
              </a:tr>
              <a:tr h="166396">
                <a:tc>
                  <a:txBody>
                    <a:bodyPr/>
                    <a:lstStyle/>
                    <a:p>
                      <a:pPr algn="l" fontAlgn="ctr"/>
                      <a:r>
                        <a:rPr lang="tr-TR" sz="1000" u="none" strike="noStrike">
                          <a:effectLst/>
                        </a:rPr>
                        <a:t>HATAY</a:t>
                      </a:r>
                      <a:endParaRPr lang="tr-TR" sz="1000" b="1" i="0" u="none" strike="noStrike">
                        <a:solidFill>
                          <a:srgbClr val="000000"/>
                        </a:solidFill>
                        <a:effectLst/>
                        <a:latin typeface="Calibri" panose="020F0502020204030204" pitchFamily="34" charset="0"/>
                      </a:endParaRPr>
                    </a:p>
                  </a:txBody>
                  <a:tcPr marL="85584" marR="3566" marT="3566" marB="0" anchor="ctr"/>
                </a:tc>
                <a:tc>
                  <a:txBody>
                    <a:bodyPr/>
                    <a:lstStyle/>
                    <a:p>
                      <a:pPr algn="ctr" fontAlgn="ctr"/>
                      <a:r>
                        <a:rPr lang="tr-TR" sz="1000" u="none" strike="noStrike">
                          <a:effectLst/>
                        </a:rPr>
                        <a:t>432</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186624</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8</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64</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3456</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93,4035</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114647,59</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106491,5</a:t>
                      </a:r>
                      <a:endParaRPr lang="tr-TR" sz="1000" b="1" i="0" u="none" strike="noStrike">
                        <a:solidFill>
                          <a:srgbClr val="000000"/>
                        </a:solidFill>
                        <a:effectLst/>
                        <a:latin typeface="Calibri" panose="020F0502020204030204" pitchFamily="34" charset="0"/>
                      </a:endParaRPr>
                    </a:p>
                  </a:txBody>
                  <a:tcPr marL="3566" marR="3566" marT="3566" marB="0" anchor="ctr"/>
                </a:tc>
                <a:extLst>
                  <a:ext uri="{0D108BD9-81ED-4DB2-BD59-A6C34878D82A}">
                    <a16:rowId xmlns:a16="http://schemas.microsoft.com/office/drawing/2014/main" val="3205983880"/>
                  </a:ext>
                </a:extLst>
              </a:tr>
              <a:tr h="166396">
                <a:tc>
                  <a:txBody>
                    <a:bodyPr/>
                    <a:lstStyle/>
                    <a:p>
                      <a:pPr algn="l" fontAlgn="ctr"/>
                      <a:r>
                        <a:rPr lang="tr-TR" sz="1000" u="none" strike="noStrike">
                          <a:effectLst/>
                        </a:rPr>
                        <a:t>KAYSERİ</a:t>
                      </a:r>
                      <a:endParaRPr lang="tr-TR" sz="1000" b="1" i="0" u="none" strike="noStrike">
                        <a:solidFill>
                          <a:srgbClr val="000000"/>
                        </a:solidFill>
                        <a:effectLst/>
                        <a:latin typeface="Calibri" panose="020F0502020204030204" pitchFamily="34" charset="0"/>
                      </a:endParaRPr>
                    </a:p>
                  </a:txBody>
                  <a:tcPr marL="85584" marR="3566" marT="3566" marB="0" anchor="ctr"/>
                </a:tc>
                <a:tc>
                  <a:txBody>
                    <a:bodyPr/>
                    <a:lstStyle/>
                    <a:p>
                      <a:pPr algn="ctr" fontAlgn="ctr"/>
                      <a:r>
                        <a:rPr lang="tr-TR" sz="1000" u="none" strike="noStrike">
                          <a:effectLst/>
                        </a:rPr>
                        <a:t>83</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6889</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14</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196</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1162</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108,3783</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644,058111</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513,9159</a:t>
                      </a:r>
                      <a:endParaRPr lang="tr-TR" sz="1000" b="1" i="0" u="none" strike="noStrike">
                        <a:solidFill>
                          <a:srgbClr val="000000"/>
                        </a:solidFill>
                        <a:effectLst/>
                        <a:latin typeface="Calibri" panose="020F0502020204030204" pitchFamily="34" charset="0"/>
                      </a:endParaRPr>
                    </a:p>
                  </a:txBody>
                  <a:tcPr marL="3566" marR="3566" marT="3566" marB="0" anchor="ctr"/>
                </a:tc>
                <a:extLst>
                  <a:ext uri="{0D108BD9-81ED-4DB2-BD59-A6C34878D82A}">
                    <a16:rowId xmlns:a16="http://schemas.microsoft.com/office/drawing/2014/main" val="1253579621"/>
                  </a:ext>
                </a:extLst>
              </a:tr>
              <a:tr h="166396">
                <a:tc>
                  <a:txBody>
                    <a:bodyPr/>
                    <a:lstStyle/>
                    <a:p>
                      <a:pPr algn="l" fontAlgn="ctr"/>
                      <a:r>
                        <a:rPr lang="tr-TR" sz="1000" u="none" strike="noStrike">
                          <a:effectLst/>
                        </a:rPr>
                        <a:t>SAKARYA</a:t>
                      </a:r>
                      <a:endParaRPr lang="tr-TR" sz="1000" b="1" i="0" u="none" strike="noStrike">
                        <a:solidFill>
                          <a:srgbClr val="000000"/>
                        </a:solidFill>
                        <a:effectLst/>
                        <a:latin typeface="Calibri" panose="020F0502020204030204" pitchFamily="34" charset="0"/>
                      </a:endParaRPr>
                    </a:p>
                  </a:txBody>
                  <a:tcPr marL="85584" marR="3566" marT="3566" marB="0" anchor="ctr"/>
                </a:tc>
                <a:tc>
                  <a:txBody>
                    <a:bodyPr/>
                    <a:lstStyle/>
                    <a:p>
                      <a:pPr algn="ctr" fontAlgn="ctr"/>
                      <a:r>
                        <a:rPr lang="tr-TR" sz="1000" u="none" strike="noStrike">
                          <a:effectLst/>
                        </a:rPr>
                        <a:t>15</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225</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9</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81</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135</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95,8993</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6544,69674</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8220,997</a:t>
                      </a:r>
                      <a:endParaRPr lang="tr-TR" sz="1000" b="1" i="0" u="none" strike="noStrike">
                        <a:solidFill>
                          <a:srgbClr val="000000"/>
                        </a:solidFill>
                        <a:effectLst/>
                        <a:latin typeface="Calibri" panose="020F0502020204030204" pitchFamily="34" charset="0"/>
                      </a:endParaRPr>
                    </a:p>
                  </a:txBody>
                  <a:tcPr marL="3566" marR="3566" marT="3566" marB="0" anchor="ctr"/>
                </a:tc>
                <a:extLst>
                  <a:ext uri="{0D108BD9-81ED-4DB2-BD59-A6C34878D82A}">
                    <a16:rowId xmlns:a16="http://schemas.microsoft.com/office/drawing/2014/main" val="670500539"/>
                  </a:ext>
                </a:extLst>
              </a:tr>
              <a:tr h="166396">
                <a:tc>
                  <a:txBody>
                    <a:bodyPr/>
                    <a:lstStyle/>
                    <a:p>
                      <a:pPr algn="l" fontAlgn="ctr"/>
                      <a:r>
                        <a:rPr lang="tr-TR" sz="1000" u="none" strike="noStrike">
                          <a:effectLst/>
                        </a:rPr>
                        <a:t>BURDUR</a:t>
                      </a:r>
                      <a:endParaRPr lang="tr-TR" sz="1000" b="1" i="0" u="none" strike="noStrike">
                        <a:solidFill>
                          <a:srgbClr val="000000"/>
                        </a:solidFill>
                        <a:effectLst/>
                        <a:latin typeface="Calibri" panose="020F0502020204030204" pitchFamily="34" charset="0"/>
                      </a:endParaRPr>
                    </a:p>
                  </a:txBody>
                  <a:tcPr marL="85584" marR="3566" marT="3566" marB="0" anchor="ctr"/>
                </a:tc>
                <a:tc>
                  <a:txBody>
                    <a:bodyPr/>
                    <a:lstStyle/>
                    <a:p>
                      <a:pPr algn="ctr" fontAlgn="ctr"/>
                      <a:r>
                        <a:rPr lang="tr-TR" sz="1000" u="none" strike="noStrike">
                          <a:effectLst/>
                        </a:rPr>
                        <a:t>8</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64</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1</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1</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8</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75,9329</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4614,8789</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9539,373</a:t>
                      </a:r>
                      <a:endParaRPr lang="tr-TR" sz="1000" b="1" i="0" u="none" strike="noStrike">
                        <a:solidFill>
                          <a:srgbClr val="000000"/>
                        </a:solidFill>
                        <a:effectLst/>
                        <a:latin typeface="Calibri" panose="020F0502020204030204" pitchFamily="34" charset="0"/>
                      </a:endParaRPr>
                    </a:p>
                  </a:txBody>
                  <a:tcPr marL="3566" marR="3566" marT="3566" marB="0" anchor="ctr"/>
                </a:tc>
                <a:extLst>
                  <a:ext uri="{0D108BD9-81ED-4DB2-BD59-A6C34878D82A}">
                    <a16:rowId xmlns:a16="http://schemas.microsoft.com/office/drawing/2014/main" val="3512781340"/>
                  </a:ext>
                </a:extLst>
              </a:tr>
              <a:tr h="166396">
                <a:tc>
                  <a:txBody>
                    <a:bodyPr/>
                    <a:lstStyle/>
                    <a:p>
                      <a:pPr algn="l" fontAlgn="ctr"/>
                      <a:r>
                        <a:rPr lang="tr-TR" sz="1000" u="none" strike="noStrike">
                          <a:effectLst/>
                        </a:rPr>
                        <a:t>KOCAELİ</a:t>
                      </a:r>
                      <a:endParaRPr lang="tr-TR" sz="1000" b="1" i="0" u="none" strike="noStrike">
                        <a:solidFill>
                          <a:srgbClr val="000000"/>
                        </a:solidFill>
                        <a:effectLst/>
                        <a:latin typeface="Calibri" panose="020F0502020204030204" pitchFamily="34" charset="0"/>
                      </a:endParaRPr>
                    </a:p>
                  </a:txBody>
                  <a:tcPr marL="85584" marR="3566" marT="3566" marB="0" anchor="ctr"/>
                </a:tc>
                <a:tc>
                  <a:txBody>
                    <a:bodyPr/>
                    <a:lstStyle/>
                    <a:p>
                      <a:pPr algn="ctr" fontAlgn="ctr"/>
                      <a:r>
                        <a:rPr lang="tr-TR" sz="1000" u="none" strike="noStrike">
                          <a:effectLst/>
                        </a:rPr>
                        <a:t>56</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3136</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32</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1024</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1792</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153,3027</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9467,81543</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2467,08</a:t>
                      </a:r>
                      <a:endParaRPr lang="tr-TR" sz="1000" b="1" i="0" u="none" strike="noStrike">
                        <a:solidFill>
                          <a:srgbClr val="000000"/>
                        </a:solidFill>
                        <a:effectLst/>
                        <a:latin typeface="Calibri" panose="020F0502020204030204" pitchFamily="34" charset="0"/>
                      </a:endParaRPr>
                    </a:p>
                  </a:txBody>
                  <a:tcPr marL="3566" marR="3566" marT="3566" marB="0" anchor="ctr"/>
                </a:tc>
                <a:extLst>
                  <a:ext uri="{0D108BD9-81ED-4DB2-BD59-A6C34878D82A}">
                    <a16:rowId xmlns:a16="http://schemas.microsoft.com/office/drawing/2014/main" val="513628066"/>
                  </a:ext>
                </a:extLst>
              </a:tr>
              <a:tr h="166396">
                <a:tc>
                  <a:txBody>
                    <a:bodyPr/>
                    <a:lstStyle/>
                    <a:p>
                      <a:pPr algn="l" fontAlgn="ctr"/>
                      <a:r>
                        <a:rPr lang="tr-TR" sz="1000" u="none" strike="noStrike">
                          <a:effectLst/>
                        </a:rPr>
                        <a:t>İSTANBUL</a:t>
                      </a:r>
                      <a:endParaRPr lang="tr-TR" sz="1000" b="1" i="0" u="none" strike="noStrike">
                        <a:solidFill>
                          <a:srgbClr val="000000"/>
                        </a:solidFill>
                        <a:effectLst/>
                        <a:latin typeface="Calibri" panose="020F0502020204030204" pitchFamily="34" charset="0"/>
                      </a:endParaRPr>
                    </a:p>
                  </a:txBody>
                  <a:tcPr marL="85584" marR="3566" marT="3566" marB="0" anchor="ctr"/>
                </a:tc>
                <a:tc>
                  <a:txBody>
                    <a:bodyPr/>
                    <a:lstStyle/>
                    <a:p>
                      <a:pPr algn="ctr" fontAlgn="ctr"/>
                      <a:r>
                        <a:rPr lang="tr-TR" sz="1000" u="none" strike="noStrike">
                          <a:effectLst/>
                        </a:rPr>
                        <a:t>540</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291600</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182</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33124</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98280</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527,6727</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151,962325</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188642,8</a:t>
                      </a:r>
                      <a:endParaRPr lang="tr-TR" sz="1000" b="1" i="0" u="none" strike="noStrike">
                        <a:solidFill>
                          <a:srgbClr val="000000"/>
                        </a:solidFill>
                        <a:effectLst/>
                        <a:latin typeface="Calibri" panose="020F0502020204030204" pitchFamily="34" charset="0"/>
                      </a:endParaRPr>
                    </a:p>
                  </a:txBody>
                  <a:tcPr marL="3566" marR="3566" marT="3566" marB="0" anchor="ctr"/>
                </a:tc>
                <a:extLst>
                  <a:ext uri="{0D108BD9-81ED-4DB2-BD59-A6C34878D82A}">
                    <a16:rowId xmlns:a16="http://schemas.microsoft.com/office/drawing/2014/main" val="2539153510"/>
                  </a:ext>
                </a:extLst>
              </a:tr>
              <a:tr h="166396">
                <a:tc>
                  <a:txBody>
                    <a:bodyPr/>
                    <a:lstStyle/>
                    <a:p>
                      <a:pPr algn="l" fontAlgn="ctr"/>
                      <a:r>
                        <a:rPr lang="tr-TR" sz="1000" u="none" strike="noStrike">
                          <a:effectLst/>
                        </a:rPr>
                        <a:t>TUNCELİ</a:t>
                      </a:r>
                      <a:endParaRPr lang="tr-TR" sz="1000" b="1" i="0" u="none" strike="noStrike">
                        <a:solidFill>
                          <a:srgbClr val="000000"/>
                        </a:solidFill>
                        <a:effectLst/>
                        <a:latin typeface="Calibri" panose="020F0502020204030204" pitchFamily="34" charset="0"/>
                      </a:endParaRPr>
                    </a:p>
                  </a:txBody>
                  <a:tcPr marL="85584" marR="3566" marT="3566" marB="0" anchor="ctr"/>
                </a:tc>
                <a:tc>
                  <a:txBody>
                    <a:bodyPr/>
                    <a:lstStyle/>
                    <a:p>
                      <a:pPr algn="ctr" fontAlgn="ctr"/>
                      <a:r>
                        <a:rPr lang="tr-TR" sz="1000" u="none" strike="noStrike">
                          <a:effectLst/>
                        </a:rPr>
                        <a:t>0,06</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0,0036</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0</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0</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0</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73,4371</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5384,1988</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11153,41</a:t>
                      </a:r>
                      <a:endParaRPr lang="tr-TR" sz="1000" b="1" i="0" u="none" strike="noStrike">
                        <a:solidFill>
                          <a:srgbClr val="000000"/>
                        </a:solidFill>
                        <a:effectLst/>
                        <a:latin typeface="Calibri" panose="020F0502020204030204" pitchFamily="34" charset="0"/>
                      </a:endParaRPr>
                    </a:p>
                  </a:txBody>
                  <a:tcPr marL="3566" marR="3566" marT="3566" marB="0" anchor="ctr"/>
                </a:tc>
                <a:extLst>
                  <a:ext uri="{0D108BD9-81ED-4DB2-BD59-A6C34878D82A}">
                    <a16:rowId xmlns:a16="http://schemas.microsoft.com/office/drawing/2014/main" val="1444175265"/>
                  </a:ext>
                </a:extLst>
              </a:tr>
              <a:tr h="166396">
                <a:tc>
                  <a:txBody>
                    <a:bodyPr/>
                    <a:lstStyle/>
                    <a:p>
                      <a:pPr algn="l" fontAlgn="ctr"/>
                      <a:r>
                        <a:rPr lang="tr-TR" sz="1000" u="none" strike="noStrike">
                          <a:effectLst/>
                        </a:rPr>
                        <a:t>ELAZIĞ</a:t>
                      </a:r>
                      <a:endParaRPr lang="tr-TR" sz="1000" b="1" i="0" u="none" strike="noStrike">
                        <a:solidFill>
                          <a:srgbClr val="000000"/>
                        </a:solidFill>
                        <a:effectLst/>
                        <a:latin typeface="Calibri" panose="020F0502020204030204" pitchFamily="34" charset="0"/>
                      </a:endParaRPr>
                    </a:p>
                  </a:txBody>
                  <a:tcPr marL="85584" marR="3566" marT="3566" marB="0" anchor="ctr"/>
                </a:tc>
                <a:tc>
                  <a:txBody>
                    <a:bodyPr/>
                    <a:lstStyle/>
                    <a:p>
                      <a:pPr algn="ctr" fontAlgn="ctr"/>
                      <a:r>
                        <a:rPr lang="tr-TR" sz="1000" u="none" strike="noStrike">
                          <a:effectLst/>
                        </a:rPr>
                        <a:t>13</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169</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1</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1</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13</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75,9329</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3960,5499</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8587,676</a:t>
                      </a:r>
                      <a:endParaRPr lang="tr-TR" sz="1000" b="1" i="0" u="none" strike="noStrike">
                        <a:solidFill>
                          <a:srgbClr val="000000"/>
                        </a:solidFill>
                        <a:effectLst/>
                        <a:latin typeface="Calibri" panose="020F0502020204030204" pitchFamily="34" charset="0"/>
                      </a:endParaRPr>
                    </a:p>
                  </a:txBody>
                  <a:tcPr marL="3566" marR="3566" marT="3566" marB="0" anchor="ctr"/>
                </a:tc>
                <a:extLst>
                  <a:ext uri="{0D108BD9-81ED-4DB2-BD59-A6C34878D82A}">
                    <a16:rowId xmlns:a16="http://schemas.microsoft.com/office/drawing/2014/main" val="1562128930"/>
                  </a:ext>
                </a:extLst>
              </a:tr>
              <a:tr h="166396">
                <a:tc>
                  <a:txBody>
                    <a:bodyPr/>
                    <a:lstStyle/>
                    <a:p>
                      <a:pPr algn="l" fontAlgn="ctr"/>
                      <a:r>
                        <a:rPr lang="tr-TR" sz="1000" u="none" strike="noStrike">
                          <a:effectLst/>
                        </a:rPr>
                        <a:t>ŞANLIURFA</a:t>
                      </a:r>
                      <a:endParaRPr lang="tr-TR" sz="1000" b="1" i="0" u="none" strike="noStrike">
                        <a:solidFill>
                          <a:srgbClr val="000000"/>
                        </a:solidFill>
                        <a:effectLst/>
                        <a:latin typeface="Calibri" panose="020F0502020204030204" pitchFamily="34" charset="0"/>
                      </a:endParaRPr>
                    </a:p>
                  </a:txBody>
                  <a:tcPr marL="85584" marR="3566" marT="3566" marB="0" anchor="ctr"/>
                </a:tc>
                <a:tc>
                  <a:txBody>
                    <a:bodyPr/>
                    <a:lstStyle/>
                    <a:p>
                      <a:pPr algn="ctr" fontAlgn="ctr"/>
                      <a:r>
                        <a:rPr lang="tr-TR" sz="1000" u="none" strike="noStrike">
                          <a:effectLst/>
                        </a:rPr>
                        <a:t>429</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184041</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2</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4</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858</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78,4287</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122900,236</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104542,5</a:t>
                      </a:r>
                      <a:endParaRPr lang="tr-TR" sz="1000" b="1" i="0" u="none" strike="noStrike">
                        <a:solidFill>
                          <a:srgbClr val="000000"/>
                        </a:solidFill>
                        <a:effectLst/>
                        <a:latin typeface="Calibri" panose="020F0502020204030204" pitchFamily="34" charset="0"/>
                      </a:endParaRPr>
                    </a:p>
                  </a:txBody>
                  <a:tcPr marL="3566" marR="3566" marT="3566" marB="0" anchor="ctr"/>
                </a:tc>
                <a:extLst>
                  <a:ext uri="{0D108BD9-81ED-4DB2-BD59-A6C34878D82A}">
                    <a16:rowId xmlns:a16="http://schemas.microsoft.com/office/drawing/2014/main" val="916201440"/>
                  </a:ext>
                </a:extLst>
              </a:tr>
              <a:tr h="166396">
                <a:tc>
                  <a:txBody>
                    <a:bodyPr/>
                    <a:lstStyle/>
                    <a:p>
                      <a:pPr algn="l" fontAlgn="ctr"/>
                      <a:r>
                        <a:rPr lang="tr-TR" sz="1000" u="none" strike="noStrike">
                          <a:effectLst/>
                        </a:rPr>
                        <a:t>BAYBURT</a:t>
                      </a:r>
                      <a:endParaRPr lang="tr-TR" sz="1000" b="1" i="0" u="none" strike="noStrike">
                        <a:solidFill>
                          <a:srgbClr val="000000"/>
                        </a:solidFill>
                        <a:effectLst/>
                        <a:latin typeface="Calibri" panose="020F0502020204030204" pitchFamily="34" charset="0"/>
                      </a:endParaRPr>
                    </a:p>
                  </a:txBody>
                  <a:tcPr marL="85584" marR="3566" marT="3566" marB="0" anchor="ctr"/>
                </a:tc>
                <a:tc>
                  <a:txBody>
                    <a:bodyPr/>
                    <a:lstStyle/>
                    <a:p>
                      <a:pPr algn="ctr" fontAlgn="ctr"/>
                      <a:r>
                        <a:rPr lang="tr-TR" sz="1000" u="none" strike="noStrike">
                          <a:effectLst/>
                        </a:rPr>
                        <a:t>0,08</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0,0064</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0</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0</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0</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73,4371</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5381,26412</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11149,19</a:t>
                      </a:r>
                      <a:endParaRPr lang="tr-TR" sz="1000" b="1" i="0" u="none" strike="noStrike">
                        <a:solidFill>
                          <a:srgbClr val="000000"/>
                        </a:solidFill>
                        <a:effectLst/>
                        <a:latin typeface="Calibri" panose="020F0502020204030204" pitchFamily="34" charset="0"/>
                      </a:endParaRPr>
                    </a:p>
                  </a:txBody>
                  <a:tcPr marL="3566" marR="3566" marT="3566" marB="0" anchor="ctr"/>
                </a:tc>
                <a:extLst>
                  <a:ext uri="{0D108BD9-81ED-4DB2-BD59-A6C34878D82A}">
                    <a16:rowId xmlns:a16="http://schemas.microsoft.com/office/drawing/2014/main" val="2448603255"/>
                  </a:ext>
                </a:extLst>
              </a:tr>
              <a:tr h="166396">
                <a:tc>
                  <a:txBody>
                    <a:bodyPr/>
                    <a:lstStyle/>
                    <a:p>
                      <a:pPr algn="l" fontAlgn="ctr"/>
                      <a:r>
                        <a:rPr lang="tr-TR" sz="1000" u="none" strike="noStrike">
                          <a:effectLst/>
                        </a:rPr>
                        <a:t>MANİSA</a:t>
                      </a:r>
                      <a:endParaRPr lang="tr-TR" sz="1000" b="1" i="0" u="none" strike="noStrike">
                        <a:solidFill>
                          <a:srgbClr val="000000"/>
                        </a:solidFill>
                        <a:effectLst/>
                        <a:latin typeface="Calibri" panose="020F0502020204030204" pitchFamily="34" charset="0"/>
                      </a:endParaRPr>
                    </a:p>
                  </a:txBody>
                  <a:tcPr marL="85584" marR="3566" marT="3566" marB="0" anchor="ctr"/>
                </a:tc>
                <a:tc>
                  <a:txBody>
                    <a:bodyPr/>
                    <a:lstStyle/>
                    <a:p>
                      <a:pPr algn="ctr" fontAlgn="ctr"/>
                      <a:r>
                        <a:rPr lang="tr-TR" sz="1000" u="none" strike="noStrike">
                          <a:effectLst/>
                        </a:rPr>
                        <a:t>14</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196</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11</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121</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154</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100,8909</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7550,0285</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8403,336</a:t>
                      </a:r>
                      <a:endParaRPr lang="tr-TR" sz="1000" b="1" i="0" u="none" strike="noStrike">
                        <a:solidFill>
                          <a:srgbClr val="000000"/>
                        </a:solidFill>
                        <a:effectLst/>
                        <a:latin typeface="Calibri" panose="020F0502020204030204" pitchFamily="34" charset="0"/>
                      </a:endParaRPr>
                    </a:p>
                  </a:txBody>
                  <a:tcPr marL="3566" marR="3566" marT="3566" marB="0" anchor="ctr"/>
                </a:tc>
                <a:extLst>
                  <a:ext uri="{0D108BD9-81ED-4DB2-BD59-A6C34878D82A}">
                    <a16:rowId xmlns:a16="http://schemas.microsoft.com/office/drawing/2014/main" val="579796764"/>
                  </a:ext>
                </a:extLst>
              </a:tr>
              <a:tr h="166396">
                <a:tc>
                  <a:txBody>
                    <a:bodyPr/>
                    <a:lstStyle/>
                    <a:p>
                      <a:pPr algn="l" fontAlgn="ctr"/>
                      <a:r>
                        <a:rPr lang="tr-TR" sz="1000" u="none" strike="noStrike">
                          <a:effectLst/>
                        </a:rPr>
                        <a:t>ERZİNCAN</a:t>
                      </a:r>
                      <a:endParaRPr lang="tr-TR" sz="1000" b="1" i="0" u="none" strike="noStrike">
                        <a:solidFill>
                          <a:srgbClr val="000000"/>
                        </a:solidFill>
                        <a:effectLst/>
                        <a:latin typeface="Calibri" panose="020F0502020204030204" pitchFamily="34" charset="0"/>
                      </a:endParaRPr>
                    </a:p>
                  </a:txBody>
                  <a:tcPr marL="85584" marR="3566" marT="3566" marB="0" anchor="ctr"/>
                </a:tc>
                <a:tc>
                  <a:txBody>
                    <a:bodyPr/>
                    <a:lstStyle/>
                    <a:p>
                      <a:pPr algn="ctr" fontAlgn="ctr"/>
                      <a:r>
                        <a:rPr lang="tr-TR" sz="1000" u="none" strike="noStrike">
                          <a:effectLst/>
                        </a:rPr>
                        <a:t>0,22</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0,0484</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1</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1</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0,22</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75,9329</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5732,44323</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11119,64</a:t>
                      </a:r>
                      <a:endParaRPr lang="tr-TR" sz="1000" b="1" i="0" u="none" strike="noStrike">
                        <a:solidFill>
                          <a:srgbClr val="000000"/>
                        </a:solidFill>
                        <a:effectLst/>
                        <a:latin typeface="Calibri" panose="020F0502020204030204" pitchFamily="34" charset="0"/>
                      </a:endParaRPr>
                    </a:p>
                  </a:txBody>
                  <a:tcPr marL="3566" marR="3566" marT="3566" marB="0" anchor="ctr"/>
                </a:tc>
                <a:extLst>
                  <a:ext uri="{0D108BD9-81ED-4DB2-BD59-A6C34878D82A}">
                    <a16:rowId xmlns:a16="http://schemas.microsoft.com/office/drawing/2014/main" val="2698392404"/>
                  </a:ext>
                </a:extLst>
              </a:tr>
              <a:tr h="166396">
                <a:tc>
                  <a:txBody>
                    <a:bodyPr/>
                    <a:lstStyle/>
                    <a:p>
                      <a:pPr algn="l" fontAlgn="ctr"/>
                      <a:r>
                        <a:rPr lang="tr-TR" sz="1000" u="none" strike="noStrike">
                          <a:effectLst/>
                        </a:rPr>
                        <a:t>GAZİANTEP</a:t>
                      </a:r>
                      <a:endParaRPr lang="tr-TR" sz="1000" b="1" i="0" u="none" strike="noStrike">
                        <a:solidFill>
                          <a:srgbClr val="000000"/>
                        </a:solidFill>
                        <a:effectLst/>
                        <a:latin typeface="Calibri" panose="020F0502020204030204" pitchFamily="34" charset="0"/>
                      </a:endParaRPr>
                    </a:p>
                  </a:txBody>
                  <a:tcPr marL="85584" marR="3566" marT="3566" marB="0" anchor="ctr"/>
                </a:tc>
                <a:tc>
                  <a:txBody>
                    <a:bodyPr/>
                    <a:lstStyle/>
                    <a:p>
                      <a:pPr algn="ctr" fontAlgn="ctr"/>
                      <a:r>
                        <a:rPr lang="tr-TR" sz="1000" u="none" strike="noStrike">
                          <a:effectLst/>
                        </a:rPr>
                        <a:t>462</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213444</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4</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16</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1848</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83,4203</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143322,589</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126971,3</a:t>
                      </a:r>
                      <a:endParaRPr lang="tr-TR" sz="1000" b="1" i="0" u="none" strike="noStrike">
                        <a:solidFill>
                          <a:srgbClr val="000000"/>
                        </a:solidFill>
                        <a:effectLst/>
                        <a:latin typeface="Calibri" panose="020F0502020204030204" pitchFamily="34" charset="0"/>
                      </a:endParaRPr>
                    </a:p>
                  </a:txBody>
                  <a:tcPr marL="3566" marR="3566" marT="3566" marB="0" anchor="ctr"/>
                </a:tc>
                <a:extLst>
                  <a:ext uri="{0D108BD9-81ED-4DB2-BD59-A6C34878D82A}">
                    <a16:rowId xmlns:a16="http://schemas.microsoft.com/office/drawing/2014/main" val="3738356130"/>
                  </a:ext>
                </a:extLst>
              </a:tr>
              <a:tr h="166396">
                <a:tc>
                  <a:txBody>
                    <a:bodyPr/>
                    <a:lstStyle/>
                    <a:p>
                      <a:pPr algn="l" fontAlgn="ctr"/>
                      <a:r>
                        <a:rPr lang="tr-TR" sz="1000" u="none" strike="noStrike">
                          <a:effectLst/>
                        </a:rPr>
                        <a:t>ADIYAMAN</a:t>
                      </a:r>
                      <a:endParaRPr lang="tr-TR" sz="1000" b="1" i="0" u="none" strike="noStrike">
                        <a:solidFill>
                          <a:srgbClr val="000000"/>
                        </a:solidFill>
                        <a:effectLst/>
                        <a:latin typeface="Calibri" panose="020F0502020204030204" pitchFamily="34" charset="0"/>
                      </a:endParaRPr>
                    </a:p>
                  </a:txBody>
                  <a:tcPr marL="85584" marR="3566" marT="3566" marB="0" anchor="ctr"/>
                </a:tc>
                <a:tc>
                  <a:txBody>
                    <a:bodyPr/>
                    <a:lstStyle/>
                    <a:p>
                      <a:pPr algn="ctr" fontAlgn="ctr"/>
                      <a:r>
                        <a:rPr lang="tr-TR" sz="1000" u="none" strike="noStrike">
                          <a:effectLst/>
                        </a:rPr>
                        <a:t>23</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529</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23</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529</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529</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130,8405</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11629,5734</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6834,282</a:t>
                      </a:r>
                      <a:endParaRPr lang="tr-TR" sz="1000" b="1" i="0" u="none" strike="noStrike">
                        <a:solidFill>
                          <a:srgbClr val="000000"/>
                        </a:solidFill>
                        <a:effectLst/>
                        <a:latin typeface="Calibri" panose="020F0502020204030204" pitchFamily="34" charset="0"/>
                      </a:endParaRPr>
                    </a:p>
                  </a:txBody>
                  <a:tcPr marL="3566" marR="3566" marT="3566" marB="0" anchor="ctr"/>
                </a:tc>
                <a:extLst>
                  <a:ext uri="{0D108BD9-81ED-4DB2-BD59-A6C34878D82A}">
                    <a16:rowId xmlns:a16="http://schemas.microsoft.com/office/drawing/2014/main" val="2986830436"/>
                  </a:ext>
                </a:extLst>
              </a:tr>
              <a:tr h="166396">
                <a:tc>
                  <a:txBody>
                    <a:bodyPr/>
                    <a:lstStyle/>
                    <a:p>
                      <a:pPr algn="l" fontAlgn="ctr"/>
                      <a:r>
                        <a:rPr lang="tr-TR" sz="1000" u="none" strike="noStrike">
                          <a:effectLst/>
                        </a:rPr>
                        <a:t>BURSA</a:t>
                      </a:r>
                      <a:endParaRPr lang="tr-TR" sz="1000" b="1" i="0" u="none" strike="noStrike">
                        <a:solidFill>
                          <a:srgbClr val="000000"/>
                        </a:solidFill>
                        <a:effectLst/>
                        <a:latin typeface="Calibri" panose="020F0502020204030204" pitchFamily="34" charset="0"/>
                      </a:endParaRPr>
                    </a:p>
                  </a:txBody>
                  <a:tcPr marL="85584" marR="3566" marT="3566" marB="0" anchor="ctr"/>
                </a:tc>
                <a:tc>
                  <a:txBody>
                    <a:bodyPr/>
                    <a:lstStyle/>
                    <a:p>
                      <a:pPr algn="ctr" fontAlgn="ctr"/>
                      <a:r>
                        <a:rPr lang="tr-TR" sz="1000" u="none" strike="noStrike">
                          <a:effectLst/>
                        </a:rPr>
                        <a:t>184</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33856</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30</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900</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5520</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148,3111</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1273,69758</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6135,634</a:t>
                      </a:r>
                      <a:endParaRPr lang="tr-TR" sz="1000" b="1" i="0" u="none" strike="noStrike">
                        <a:solidFill>
                          <a:srgbClr val="000000"/>
                        </a:solidFill>
                        <a:effectLst/>
                        <a:latin typeface="Calibri" panose="020F0502020204030204" pitchFamily="34" charset="0"/>
                      </a:endParaRPr>
                    </a:p>
                  </a:txBody>
                  <a:tcPr marL="3566" marR="3566" marT="3566" marB="0" anchor="ctr"/>
                </a:tc>
                <a:extLst>
                  <a:ext uri="{0D108BD9-81ED-4DB2-BD59-A6C34878D82A}">
                    <a16:rowId xmlns:a16="http://schemas.microsoft.com/office/drawing/2014/main" val="791049677"/>
                  </a:ext>
                </a:extLst>
              </a:tr>
              <a:tr h="166396">
                <a:tc>
                  <a:txBody>
                    <a:bodyPr/>
                    <a:lstStyle/>
                    <a:p>
                      <a:pPr algn="l" fontAlgn="ctr"/>
                      <a:r>
                        <a:rPr lang="tr-TR" sz="1000" u="none" strike="noStrike">
                          <a:effectLst/>
                        </a:rPr>
                        <a:t>ADANA</a:t>
                      </a:r>
                      <a:endParaRPr lang="tr-TR" sz="1000" b="1" i="0" u="none" strike="noStrike">
                        <a:solidFill>
                          <a:srgbClr val="000000"/>
                        </a:solidFill>
                        <a:effectLst/>
                        <a:latin typeface="Calibri" panose="020F0502020204030204" pitchFamily="34" charset="0"/>
                      </a:endParaRPr>
                    </a:p>
                  </a:txBody>
                  <a:tcPr marL="85584" marR="3566" marT="3566" marB="0" anchor="ctr"/>
                </a:tc>
                <a:tc>
                  <a:txBody>
                    <a:bodyPr/>
                    <a:lstStyle/>
                    <a:p>
                      <a:pPr algn="ctr" fontAlgn="ctr"/>
                      <a:r>
                        <a:rPr lang="tr-TR" sz="1000" u="none" strike="noStrike">
                          <a:effectLst/>
                        </a:rPr>
                        <a:t>256</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65536</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14</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196</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3584</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108,3783</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21792,1663</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22599,19</a:t>
                      </a:r>
                      <a:endParaRPr lang="tr-TR" sz="1000" b="1" i="0" u="none" strike="noStrike">
                        <a:solidFill>
                          <a:srgbClr val="000000"/>
                        </a:solidFill>
                        <a:effectLst/>
                        <a:latin typeface="Calibri" panose="020F0502020204030204" pitchFamily="34" charset="0"/>
                      </a:endParaRPr>
                    </a:p>
                  </a:txBody>
                  <a:tcPr marL="3566" marR="3566" marT="3566" marB="0" anchor="ctr"/>
                </a:tc>
                <a:extLst>
                  <a:ext uri="{0D108BD9-81ED-4DB2-BD59-A6C34878D82A}">
                    <a16:rowId xmlns:a16="http://schemas.microsoft.com/office/drawing/2014/main" val="869901125"/>
                  </a:ext>
                </a:extLst>
              </a:tr>
              <a:tr h="166396">
                <a:tc>
                  <a:txBody>
                    <a:bodyPr/>
                    <a:lstStyle/>
                    <a:p>
                      <a:pPr algn="l" fontAlgn="ctr"/>
                      <a:r>
                        <a:rPr lang="tr-TR" sz="1000" u="none" strike="noStrike">
                          <a:effectLst/>
                        </a:rPr>
                        <a:t>NEVŞEHİR</a:t>
                      </a:r>
                      <a:endParaRPr lang="tr-TR" sz="1000" b="1" i="0" u="none" strike="noStrike">
                        <a:solidFill>
                          <a:srgbClr val="000000"/>
                        </a:solidFill>
                        <a:effectLst/>
                        <a:latin typeface="Calibri" panose="020F0502020204030204" pitchFamily="34" charset="0"/>
                      </a:endParaRPr>
                    </a:p>
                  </a:txBody>
                  <a:tcPr marL="85584" marR="3566" marT="3566" marB="0" anchor="ctr"/>
                </a:tc>
                <a:tc>
                  <a:txBody>
                    <a:bodyPr/>
                    <a:lstStyle/>
                    <a:p>
                      <a:pPr algn="ctr" fontAlgn="ctr"/>
                      <a:r>
                        <a:rPr lang="tr-TR" sz="1000" u="none" strike="noStrike">
                          <a:effectLst/>
                        </a:rPr>
                        <a:t>13</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169</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0</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0</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0</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73,4371</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3652,64306</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8587,676</a:t>
                      </a:r>
                      <a:endParaRPr lang="tr-TR" sz="1000" b="1" i="0" u="none" strike="noStrike">
                        <a:solidFill>
                          <a:srgbClr val="000000"/>
                        </a:solidFill>
                        <a:effectLst/>
                        <a:latin typeface="Calibri" panose="020F0502020204030204" pitchFamily="34" charset="0"/>
                      </a:endParaRPr>
                    </a:p>
                  </a:txBody>
                  <a:tcPr marL="3566" marR="3566" marT="3566" marB="0" anchor="ctr"/>
                </a:tc>
                <a:extLst>
                  <a:ext uri="{0D108BD9-81ED-4DB2-BD59-A6C34878D82A}">
                    <a16:rowId xmlns:a16="http://schemas.microsoft.com/office/drawing/2014/main" val="1385280272"/>
                  </a:ext>
                </a:extLst>
              </a:tr>
              <a:tr h="326521">
                <a:tc>
                  <a:txBody>
                    <a:bodyPr/>
                    <a:lstStyle/>
                    <a:p>
                      <a:pPr algn="l" fontAlgn="ctr"/>
                      <a:r>
                        <a:rPr lang="tr-TR" sz="1000" u="none" strike="noStrike">
                          <a:effectLst/>
                        </a:rPr>
                        <a:t>AFYONKARAHİSAR</a:t>
                      </a:r>
                      <a:endParaRPr lang="tr-TR" sz="1000" b="1" i="0" u="none" strike="noStrike">
                        <a:solidFill>
                          <a:srgbClr val="000000"/>
                        </a:solidFill>
                        <a:effectLst/>
                        <a:latin typeface="Calibri" panose="020F0502020204030204" pitchFamily="34" charset="0"/>
                      </a:endParaRPr>
                    </a:p>
                  </a:txBody>
                  <a:tcPr marL="85584" marR="3566" marT="3566" marB="0" anchor="ctr"/>
                </a:tc>
                <a:tc>
                  <a:txBody>
                    <a:bodyPr/>
                    <a:lstStyle/>
                    <a:p>
                      <a:pPr algn="ctr" fontAlgn="ctr"/>
                      <a:r>
                        <a:rPr lang="tr-TR" sz="1000" u="none" strike="noStrike">
                          <a:effectLst/>
                        </a:rPr>
                        <a:t>12</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144</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2</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4</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24</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78,4287</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4412,77218</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8774,015</a:t>
                      </a:r>
                      <a:endParaRPr lang="tr-TR" sz="1000" b="1" i="0" u="none" strike="noStrike">
                        <a:solidFill>
                          <a:srgbClr val="000000"/>
                        </a:solidFill>
                        <a:effectLst/>
                        <a:latin typeface="Calibri" panose="020F0502020204030204" pitchFamily="34" charset="0"/>
                      </a:endParaRPr>
                    </a:p>
                  </a:txBody>
                  <a:tcPr marL="3566" marR="3566" marT="3566" marB="0" anchor="ctr"/>
                </a:tc>
                <a:extLst>
                  <a:ext uri="{0D108BD9-81ED-4DB2-BD59-A6C34878D82A}">
                    <a16:rowId xmlns:a16="http://schemas.microsoft.com/office/drawing/2014/main" val="4066743894"/>
                  </a:ext>
                </a:extLst>
              </a:tr>
              <a:tr h="166396">
                <a:tc>
                  <a:txBody>
                    <a:bodyPr/>
                    <a:lstStyle/>
                    <a:p>
                      <a:pPr algn="l" fontAlgn="ctr"/>
                      <a:r>
                        <a:rPr lang="tr-TR" sz="1000" u="none" strike="noStrike">
                          <a:effectLst/>
                        </a:rPr>
                        <a:t>DİYARBAKIR</a:t>
                      </a:r>
                      <a:endParaRPr lang="tr-TR" sz="1000" b="1" i="0" u="none" strike="noStrike">
                        <a:solidFill>
                          <a:srgbClr val="000000"/>
                        </a:solidFill>
                        <a:effectLst/>
                        <a:latin typeface="Calibri" panose="020F0502020204030204" pitchFamily="34" charset="0"/>
                      </a:endParaRPr>
                    </a:p>
                  </a:txBody>
                  <a:tcPr marL="85584" marR="3566" marT="3566" marB="0" anchor="ctr"/>
                </a:tc>
                <a:tc>
                  <a:txBody>
                    <a:bodyPr/>
                    <a:lstStyle/>
                    <a:p>
                      <a:pPr algn="ctr" fontAlgn="ctr"/>
                      <a:r>
                        <a:rPr lang="tr-TR" sz="1000" u="none" strike="noStrike">
                          <a:effectLst/>
                        </a:rPr>
                        <a:t>24</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576</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1</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1</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24</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75,9329</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2697,0261</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6669,942</a:t>
                      </a:r>
                      <a:endParaRPr lang="tr-TR" sz="1000" b="1" i="0" u="none" strike="noStrike">
                        <a:solidFill>
                          <a:srgbClr val="000000"/>
                        </a:solidFill>
                        <a:effectLst/>
                        <a:latin typeface="Calibri" panose="020F0502020204030204" pitchFamily="34" charset="0"/>
                      </a:endParaRPr>
                    </a:p>
                  </a:txBody>
                  <a:tcPr marL="3566" marR="3566" marT="3566" marB="0" anchor="ctr"/>
                </a:tc>
                <a:extLst>
                  <a:ext uri="{0D108BD9-81ED-4DB2-BD59-A6C34878D82A}">
                    <a16:rowId xmlns:a16="http://schemas.microsoft.com/office/drawing/2014/main" val="2833966433"/>
                  </a:ext>
                </a:extLst>
              </a:tr>
              <a:tr h="166396">
                <a:tc>
                  <a:txBody>
                    <a:bodyPr/>
                    <a:lstStyle/>
                    <a:p>
                      <a:pPr algn="l" fontAlgn="ctr"/>
                      <a:r>
                        <a:rPr lang="tr-TR" sz="1000" u="none" strike="noStrike">
                          <a:effectLst/>
                        </a:rPr>
                        <a:t>IĞDIR</a:t>
                      </a:r>
                      <a:endParaRPr lang="tr-TR" sz="1000" b="1" i="0" u="none" strike="noStrike">
                        <a:solidFill>
                          <a:srgbClr val="000000"/>
                        </a:solidFill>
                        <a:effectLst/>
                        <a:latin typeface="Calibri" panose="020F0502020204030204" pitchFamily="34" charset="0"/>
                      </a:endParaRPr>
                    </a:p>
                  </a:txBody>
                  <a:tcPr marL="85584" marR="3566" marT="3566" marB="0" anchor="ctr"/>
                </a:tc>
                <a:tc>
                  <a:txBody>
                    <a:bodyPr/>
                    <a:lstStyle/>
                    <a:p>
                      <a:pPr algn="ctr" fontAlgn="ctr"/>
                      <a:r>
                        <a:rPr lang="tr-TR" sz="1000" u="none" strike="noStrike">
                          <a:effectLst/>
                        </a:rPr>
                        <a:t>0,08</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0,0064</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0</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0</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0</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73,4371</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5381,26412</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11149,19</a:t>
                      </a:r>
                      <a:endParaRPr lang="tr-TR" sz="1000" b="1" i="0" u="none" strike="noStrike">
                        <a:solidFill>
                          <a:srgbClr val="000000"/>
                        </a:solidFill>
                        <a:effectLst/>
                        <a:latin typeface="Calibri" panose="020F0502020204030204" pitchFamily="34" charset="0"/>
                      </a:endParaRPr>
                    </a:p>
                  </a:txBody>
                  <a:tcPr marL="3566" marR="3566" marT="3566" marB="0" anchor="ctr"/>
                </a:tc>
                <a:extLst>
                  <a:ext uri="{0D108BD9-81ED-4DB2-BD59-A6C34878D82A}">
                    <a16:rowId xmlns:a16="http://schemas.microsoft.com/office/drawing/2014/main" val="3996777962"/>
                  </a:ext>
                </a:extLst>
              </a:tr>
              <a:tr h="166396">
                <a:tc>
                  <a:txBody>
                    <a:bodyPr/>
                    <a:lstStyle/>
                    <a:p>
                      <a:pPr algn="l" fontAlgn="ctr"/>
                      <a:r>
                        <a:rPr lang="tr-TR" sz="1000" u="none" strike="noStrike">
                          <a:effectLst/>
                        </a:rPr>
                        <a:t>OSMANİYE</a:t>
                      </a:r>
                      <a:endParaRPr lang="tr-TR" sz="1000" b="1" i="0" u="none" strike="noStrike">
                        <a:solidFill>
                          <a:srgbClr val="000000"/>
                        </a:solidFill>
                        <a:effectLst/>
                        <a:latin typeface="Calibri" panose="020F0502020204030204" pitchFamily="34" charset="0"/>
                      </a:endParaRPr>
                    </a:p>
                  </a:txBody>
                  <a:tcPr marL="85584" marR="3566" marT="3566" marB="0" anchor="ctr"/>
                </a:tc>
                <a:tc>
                  <a:txBody>
                    <a:bodyPr/>
                    <a:lstStyle/>
                    <a:p>
                      <a:pPr algn="ctr" fontAlgn="ctr"/>
                      <a:r>
                        <a:rPr lang="tr-TR" sz="1000" u="none" strike="noStrike">
                          <a:effectLst/>
                        </a:rPr>
                        <a:t>42</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1764</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3</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9</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126</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80,9245</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1515,1167</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4053,832</a:t>
                      </a:r>
                      <a:endParaRPr lang="tr-TR" sz="1000" b="1" i="0" u="none" strike="noStrike">
                        <a:solidFill>
                          <a:srgbClr val="000000"/>
                        </a:solidFill>
                        <a:effectLst/>
                        <a:latin typeface="Calibri" panose="020F0502020204030204" pitchFamily="34" charset="0"/>
                      </a:endParaRPr>
                    </a:p>
                  </a:txBody>
                  <a:tcPr marL="3566" marR="3566" marT="3566" marB="0" anchor="ctr"/>
                </a:tc>
                <a:extLst>
                  <a:ext uri="{0D108BD9-81ED-4DB2-BD59-A6C34878D82A}">
                    <a16:rowId xmlns:a16="http://schemas.microsoft.com/office/drawing/2014/main" val="4105287055"/>
                  </a:ext>
                </a:extLst>
              </a:tr>
              <a:tr h="166396">
                <a:tc>
                  <a:txBody>
                    <a:bodyPr/>
                    <a:lstStyle/>
                    <a:p>
                      <a:pPr algn="l" fontAlgn="ctr"/>
                      <a:r>
                        <a:rPr lang="tr-TR" sz="1000" u="none" strike="noStrike">
                          <a:effectLst/>
                        </a:rPr>
                        <a:t>KİLİS</a:t>
                      </a:r>
                      <a:endParaRPr lang="tr-TR" sz="1000" b="1" i="0" u="none" strike="noStrike">
                        <a:solidFill>
                          <a:srgbClr val="000000"/>
                        </a:solidFill>
                        <a:effectLst/>
                        <a:latin typeface="Calibri" panose="020F0502020204030204" pitchFamily="34" charset="0"/>
                      </a:endParaRPr>
                    </a:p>
                  </a:txBody>
                  <a:tcPr marL="85584" marR="3566" marT="3566" marB="0" anchor="ctr"/>
                </a:tc>
                <a:tc>
                  <a:txBody>
                    <a:bodyPr/>
                    <a:lstStyle/>
                    <a:p>
                      <a:pPr algn="ctr" fontAlgn="ctr"/>
                      <a:r>
                        <a:rPr lang="tr-TR" sz="1000" u="none" strike="noStrike">
                          <a:effectLst/>
                        </a:rPr>
                        <a:t>107</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11449</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0</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0</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0</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73,4371</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1126,46826</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1,769661</a:t>
                      </a:r>
                      <a:endParaRPr lang="tr-TR" sz="1000" b="1" i="0" u="none" strike="noStrike">
                        <a:solidFill>
                          <a:srgbClr val="000000"/>
                        </a:solidFill>
                        <a:effectLst/>
                        <a:latin typeface="Calibri" panose="020F0502020204030204" pitchFamily="34" charset="0"/>
                      </a:endParaRPr>
                    </a:p>
                  </a:txBody>
                  <a:tcPr marL="3566" marR="3566" marT="3566" marB="0" anchor="ctr"/>
                </a:tc>
                <a:extLst>
                  <a:ext uri="{0D108BD9-81ED-4DB2-BD59-A6C34878D82A}">
                    <a16:rowId xmlns:a16="http://schemas.microsoft.com/office/drawing/2014/main" val="3497761866"/>
                  </a:ext>
                </a:extLst>
              </a:tr>
              <a:tr h="166396">
                <a:tc>
                  <a:txBody>
                    <a:bodyPr/>
                    <a:lstStyle/>
                    <a:p>
                      <a:pPr algn="l" fontAlgn="ctr"/>
                      <a:r>
                        <a:rPr lang="tr-TR" sz="1000" u="none" strike="noStrike">
                          <a:effectLst/>
                        </a:rPr>
                        <a:t>ŞIRNAK</a:t>
                      </a:r>
                      <a:endParaRPr lang="tr-TR" sz="1000" b="1" i="0" u="none" strike="noStrike">
                        <a:solidFill>
                          <a:srgbClr val="000000"/>
                        </a:solidFill>
                        <a:effectLst/>
                        <a:latin typeface="Calibri" panose="020F0502020204030204" pitchFamily="34" charset="0"/>
                      </a:endParaRPr>
                    </a:p>
                  </a:txBody>
                  <a:tcPr marL="85584" marR="3566" marT="3566" marB="0" anchor="ctr"/>
                </a:tc>
                <a:tc>
                  <a:txBody>
                    <a:bodyPr/>
                    <a:lstStyle/>
                    <a:p>
                      <a:pPr algn="ctr" fontAlgn="ctr"/>
                      <a:r>
                        <a:rPr lang="tr-TR" sz="1000" u="none" strike="noStrike">
                          <a:effectLst/>
                        </a:rPr>
                        <a:t>14</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196</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0</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0</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0</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73,4371</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3532,76886</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8403,336</a:t>
                      </a:r>
                      <a:endParaRPr lang="tr-TR" sz="1000" b="1" i="0" u="none" strike="noStrike">
                        <a:solidFill>
                          <a:srgbClr val="000000"/>
                        </a:solidFill>
                        <a:effectLst/>
                        <a:latin typeface="Calibri" panose="020F0502020204030204" pitchFamily="34" charset="0"/>
                      </a:endParaRPr>
                    </a:p>
                  </a:txBody>
                  <a:tcPr marL="3566" marR="3566" marT="3566" marB="0" anchor="ctr"/>
                </a:tc>
                <a:extLst>
                  <a:ext uri="{0D108BD9-81ED-4DB2-BD59-A6C34878D82A}">
                    <a16:rowId xmlns:a16="http://schemas.microsoft.com/office/drawing/2014/main" val="2922246150"/>
                  </a:ext>
                </a:extLst>
              </a:tr>
              <a:tr h="166396">
                <a:tc>
                  <a:txBody>
                    <a:bodyPr/>
                    <a:lstStyle/>
                    <a:p>
                      <a:pPr algn="l" fontAlgn="ctr"/>
                      <a:r>
                        <a:rPr lang="tr-TR" sz="1000" u="none" strike="noStrike">
                          <a:effectLst/>
                        </a:rPr>
                        <a:t>ANKARA</a:t>
                      </a:r>
                      <a:endParaRPr lang="tr-TR" sz="1000" b="1" i="0" u="none" strike="noStrike">
                        <a:solidFill>
                          <a:srgbClr val="000000"/>
                        </a:solidFill>
                        <a:effectLst/>
                        <a:latin typeface="Calibri" panose="020F0502020204030204" pitchFamily="34" charset="0"/>
                      </a:endParaRPr>
                    </a:p>
                  </a:txBody>
                  <a:tcPr marL="85584" marR="3566" marT="3566" marB="0" anchor="ctr"/>
                </a:tc>
                <a:tc>
                  <a:txBody>
                    <a:bodyPr/>
                    <a:lstStyle/>
                    <a:p>
                      <a:pPr algn="ctr" fontAlgn="ctr"/>
                      <a:r>
                        <a:rPr lang="tr-TR" sz="1000" u="none" strike="noStrike">
                          <a:effectLst/>
                        </a:rPr>
                        <a:t>100</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10000</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27</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729</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2700</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140,8237</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1666,57448</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32,14566</a:t>
                      </a:r>
                      <a:endParaRPr lang="tr-TR" sz="1000" b="1" i="0" u="none" strike="noStrike">
                        <a:solidFill>
                          <a:srgbClr val="000000"/>
                        </a:solidFill>
                        <a:effectLst/>
                        <a:latin typeface="Calibri" panose="020F0502020204030204" pitchFamily="34" charset="0"/>
                      </a:endParaRPr>
                    </a:p>
                  </a:txBody>
                  <a:tcPr marL="3566" marR="3566" marT="3566" marB="0" anchor="ctr"/>
                </a:tc>
                <a:extLst>
                  <a:ext uri="{0D108BD9-81ED-4DB2-BD59-A6C34878D82A}">
                    <a16:rowId xmlns:a16="http://schemas.microsoft.com/office/drawing/2014/main" val="74232495"/>
                  </a:ext>
                </a:extLst>
              </a:tr>
              <a:tr h="166396">
                <a:tc>
                  <a:txBody>
                    <a:bodyPr/>
                    <a:lstStyle/>
                    <a:p>
                      <a:pPr algn="l" fontAlgn="ctr"/>
                      <a:r>
                        <a:rPr lang="tr-TR" sz="1000" u="none" strike="noStrike">
                          <a:effectLst/>
                        </a:rPr>
                        <a:t>MUĞLA</a:t>
                      </a:r>
                      <a:endParaRPr lang="tr-TR" sz="1000" b="1" i="0" u="none" strike="noStrike">
                        <a:solidFill>
                          <a:srgbClr val="000000"/>
                        </a:solidFill>
                        <a:effectLst/>
                        <a:latin typeface="Calibri" panose="020F0502020204030204" pitchFamily="34" charset="0"/>
                      </a:endParaRPr>
                    </a:p>
                  </a:txBody>
                  <a:tcPr marL="85584" marR="3566" marT="3566" marB="0" anchor="ctr"/>
                </a:tc>
                <a:tc>
                  <a:txBody>
                    <a:bodyPr/>
                    <a:lstStyle/>
                    <a:p>
                      <a:pPr algn="ctr" fontAlgn="ctr"/>
                      <a:r>
                        <a:rPr lang="tr-TR" sz="1000" u="none" strike="noStrike">
                          <a:effectLst/>
                        </a:rPr>
                        <a:t>11</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121</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2</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4</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22</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78,4287</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4546,62958</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8962,355</a:t>
                      </a:r>
                      <a:endParaRPr lang="tr-TR" sz="1000" b="1" i="0" u="none" strike="noStrike">
                        <a:solidFill>
                          <a:srgbClr val="000000"/>
                        </a:solidFill>
                        <a:effectLst/>
                        <a:latin typeface="Calibri" panose="020F0502020204030204" pitchFamily="34" charset="0"/>
                      </a:endParaRPr>
                    </a:p>
                  </a:txBody>
                  <a:tcPr marL="3566" marR="3566" marT="3566" marB="0" anchor="ctr"/>
                </a:tc>
                <a:extLst>
                  <a:ext uri="{0D108BD9-81ED-4DB2-BD59-A6C34878D82A}">
                    <a16:rowId xmlns:a16="http://schemas.microsoft.com/office/drawing/2014/main" val="1872754571"/>
                  </a:ext>
                </a:extLst>
              </a:tr>
              <a:tr h="166396">
                <a:tc>
                  <a:txBody>
                    <a:bodyPr/>
                    <a:lstStyle/>
                    <a:p>
                      <a:pPr algn="l" fontAlgn="ctr"/>
                      <a:r>
                        <a:rPr lang="tr-TR" sz="1000" u="none" strike="noStrike">
                          <a:effectLst/>
                        </a:rPr>
                        <a:t>MERSİN</a:t>
                      </a:r>
                      <a:endParaRPr lang="tr-TR" sz="1000" b="1" i="0" u="none" strike="noStrike">
                        <a:solidFill>
                          <a:srgbClr val="000000"/>
                        </a:solidFill>
                        <a:effectLst/>
                        <a:latin typeface="Calibri" panose="020F0502020204030204" pitchFamily="34" charset="0"/>
                      </a:endParaRPr>
                    </a:p>
                  </a:txBody>
                  <a:tcPr marL="85584" marR="3566" marT="3566" marB="0" anchor="ctr"/>
                </a:tc>
                <a:tc>
                  <a:txBody>
                    <a:bodyPr/>
                    <a:lstStyle/>
                    <a:p>
                      <a:pPr algn="ctr" fontAlgn="ctr"/>
                      <a:r>
                        <a:rPr lang="tr-TR" sz="1000" u="none" strike="noStrike">
                          <a:effectLst/>
                        </a:rPr>
                        <a:t>242</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58564</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6</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36</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1452</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88,4119</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23589,3045</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18585,95</a:t>
                      </a:r>
                      <a:endParaRPr lang="tr-TR" sz="1000" b="1" i="0" u="none" strike="noStrike">
                        <a:solidFill>
                          <a:srgbClr val="000000"/>
                        </a:solidFill>
                        <a:effectLst/>
                        <a:latin typeface="Calibri" panose="020F0502020204030204" pitchFamily="34" charset="0"/>
                      </a:endParaRPr>
                    </a:p>
                  </a:txBody>
                  <a:tcPr marL="3566" marR="3566" marT="3566" marB="0" anchor="ctr"/>
                </a:tc>
                <a:extLst>
                  <a:ext uri="{0D108BD9-81ED-4DB2-BD59-A6C34878D82A}">
                    <a16:rowId xmlns:a16="http://schemas.microsoft.com/office/drawing/2014/main" val="4018270197"/>
                  </a:ext>
                </a:extLst>
              </a:tr>
              <a:tr h="166396">
                <a:tc>
                  <a:txBody>
                    <a:bodyPr/>
                    <a:lstStyle/>
                    <a:p>
                      <a:pPr algn="l" fontAlgn="ctr"/>
                      <a:r>
                        <a:rPr lang="tr-TR" sz="1000" u="none" strike="noStrike">
                          <a:effectLst/>
                        </a:rPr>
                        <a:t>TEKİRDAĞ</a:t>
                      </a:r>
                      <a:endParaRPr lang="tr-TR" sz="1000" b="1" i="0" u="none" strike="noStrike">
                        <a:solidFill>
                          <a:srgbClr val="000000"/>
                        </a:solidFill>
                        <a:effectLst/>
                        <a:latin typeface="Calibri" panose="020F0502020204030204" pitchFamily="34" charset="0"/>
                      </a:endParaRPr>
                    </a:p>
                  </a:txBody>
                  <a:tcPr marL="85584" marR="3566" marT="3566" marB="0" anchor="ctr"/>
                </a:tc>
                <a:tc>
                  <a:txBody>
                    <a:bodyPr/>
                    <a:lstStyle/>
                    <a:p>
                      <a:pPr algn="ctr" fontAlgn="ctr"/>
                      <a:r>
                        <a:rPr lang="tr-TR" sz="1000" u="none" strike="noStrike">
                          <a:effectLst/>
                        </a:rPr>
                        <a:t>12</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144</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3</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9</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36</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80,9245</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4750,5867</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8774,015</a:t>
                      </a:r>
                      <a:endParaRPr lang="tr-TR" sz="1000" b="1" i="0" u="none" strike="noStrike">
                        <a:solidFill>
                          <a:srgbClr val="000000"/>
                        </a:solidFill>
                        <a:effectLst/>
                        <a:latin typeface="Calibri" panose="020F0502020204030204" pitchFamily="34" charset="0"/>
                      </a:endParaRPr>
                    </a:p>
                  </a:txBody>
                  <a:tcPr marL="3566" marR="3566" marT="3566" marB="0" anchor="ctr"/>
                </a:tc>
                <a:extLst>
                  <a:ext uri="{0D108BD9-81ED-4DB2-BD59-A6C34878D82A}">
                    <a16:rowId xmlns:a16="http://schemas.microsoft.com/office/drawing/2014/main" val="3282618416"/>
                  </a:ext>
                </a:extLst>
              </a:tr>
              <a:tr h="326521">
                <a:tc>
                  <a:txBody>
                    <a:bodyPr/>
                    <a:lstStyle/>
                    <a:p>
                      <a:pPr algn="l" fontAlgn="ctr"/>
                      <a:r>
                        <a:rPr lang="tr-TR" sz="1000" u="none" strike="noStrike">
                          <a:effectLst/>
                        </a:rPr>
                        <a:t>KAHRAMANMARAŞ</a:t>
                      </a:r>
                      <a:endParaRPr lang="tr-TR" sz="1000" b="1" i="0" u="none" strike="noStrike">
                        <a:solidFill>
                          <a:srgbClr val="000000"/>
                        </a:solidFill>
                        <a:effectLst/>
                        <a:latin typeface="Calibri" panose="020F0502020204030204" pitchFamily="34" charset="0"/>
                      </a:endParaRPr>
                    </a:p>
                  </a:txBody>
                  <a:tcPr marL="85584" marR="3566" marT="3566" marB="0" anchor="ctr"/>
                </a:tc>
                <a:tc>
                  <a:txBody>
                    <a:bodyPr/>
                    <a:lstStyle/>
                    <a:p>
                      <a:pPr algn="ctr" fontAlgn="ctr"/>
                      <a:r>
                        <a:rPr lang="tr-TR" sz="1000" u="none" strike="noStrike">
                          <a:effectLst/>
                        </a:rPr>
                        <a:t>96</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9216</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dirty="0">
                          <a:effectLst/>
                        </a:rPr>
                        <a:t>9</a:t>
                      </a:r>
                      <a:endParaRPr lang="tr-TR" sz="1000" b="1" i="0" u="none" strike="noStrike" dirty="0">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81</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864</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95,8993</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0,01014049</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93,50337</a:t>
                      </a:r>
                      <a:endParaRPr lang="tr-TR" sz="1000" b="1" i="0" u="none" strike="noStrike">
                        <a:solidFill>
                          <a:srgbClr val="000000"/>
                        </a:solidFill>
                        <a:effectLst/>
                        <a:latin typeface="Calibri" panose="020F0502020204030204" pitchFamily="34" charset="0"/>
                      </a:endParaRPr>
                    </a:p>
                  </a:txBody>
                  <a:tcPr marL="3566" marR="3566" marT="3566" marB="0" anchor="ctr"/>
                </a:tc>
                <a:extLst>
                  <a:ext uri="{0D108BD9-81ED-4DB2-BD59-A6C34878D82A}">
                    <a16:rowId xmlns:a16="http://schemas.microsoft.com/office/drawing/2014/main" val="1572711953"/>
                  </a:ext>
                </a:extLst>
              </a:tr>
              <a:tr h="166396">
                <a:tc>
                  <a:txBody>
                    <a:bodyPr/>
                    <a:lstStyle/>
                    <a:p>
                      <a:pPr algn="l" fontAlgn="ctr"/>
                      <a:r>
                        <a:rPr lang="tr-TR" sz="1000" u="none" strike="noStrike">
                          <a:effectLst/>
                        </a:rPr>
                        <a:t>MALATYA</a:t>
                      </a:r>
                      <a:endParaRPr lang="tr-TR" sz="1000" b="1" i="0" u="none" strike="noStrike">
                        <a:solidFill>
                          <a:srgbClr val="000000"/>
                        </a:solidFill>
                        <a:effectLst/>
                        <a:latin typeface="Calibri" panose="020F0502020204030204" pitchFamily="34" charset="0"/>
                      </a:endParaRPr>
                    </a:p>
                  </a:txBody>
                  <a:tcPr marL="85584" marR="3566" marT="3566" marB="0" anchor="ctr"/>
                </a:tc>
                <a:tc>
                  <a:txBody>
                    <a:bodyPr/>
                    <a:lstStyle/>
                    <a:p>
                      <a:pPr algn="ctr" fontAlgn="ctr"/>
                      <a:r>
                        <a:rPr lang="tr-TR" sz="1000" u="none" strike="noStrike">
                          <a:effectLst/>
                        </a:rPr>
                        <a:t>31</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961</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2</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4</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62</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78,4287</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2249,48158</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5575,566</a:t>
                      </a:r>
                      <a:endParaRPr lang="tr-TR" sz="1000" b="1" i="0" u="none" strike="noStrike">
                        <a:solidFill>
                          <a:srgbClr val="000000"/>
                        </a:solidFill>
                        <a:effectLst/>
                        <a:latin typeface="Calibri" panose="020F0502020204030204" pitchFamily="34" charset="0"/>
                      </a:endParaRPr>
                    </a:p>
                  </a:txBody>
                  <a:tcPr marL="3566" marR="3566" marT="3566" marB="0" anchor="ctr"/>
                </a:tc>
                <a:extLst>
                  <a:ext uri="{0D108BD9-81ED-4DB2-BD59-A6C34878D82A}">
                    <a16:rowId xmlns:a16="http://schemas.microsoft.com/office/drawing/2014/main" val="3557107505"/>
                  </a:ext>
                </a:extLst>
              </a:tr>
              <a:tr h="166396">
                <a:tc>
                  <a:txBody>
                    <a:bodyPr/>
                    <a:lstStyle/>
                    <a:p>
                      <a:pPr algn="l" fontAlgn="ctr"/>
                      <a:r>
                        <a:rPr lang="tr-TR" sz="1000" u="none" strike="noStrike">
                          <a:effectLst/>
                        </a:rPr>
                        <a:t>KONYA</a:t>
                      </a:r>
                      <a:endParaRPr lang="tr-TR" sz="1000" b="1" i="0" u="none" strike="noStrike">
                        <a:solidFill>
                          <a:srgbClr val="000000"/>
                        </a:solidFill>
                        <a:effectLst/>
                        <a:latin typeface="Calibri" panose="020F0502020204030204" pitchFamily="34" charset="0"/>
                      </a:endParaRPr>
                    </a:p>
                  </a:txBody>
                  <a:tcPr marL="85584" marR="3566" marT="3566" marB="0" anchor="ctr"/>
                </a:tc>
                <a:tc>
                  <a:txBody>
                    <a:bodyPr/>
                    <a:lstStyle/>
                    <a:p>
                      <a:pPr algn="ctr" fontAlgn="ctr"/>
                      <a:r>
                        <a:rPr lang="tr-TR" sz="1000" u="none" strike="noStrike">
                          <a:effectLst/>
                        </a:rPr>
                        <a:t>123</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15129</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10</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100</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1230</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98,3951</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605,401104</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300,3388</a:t>
                      </a:r>
                      <a:endParaRPr lang="tr-TR" sz="1000" b="1" i="0" u="none" strike="noStrike">
                        <a:solidFill>
                          <a:srgbClr val="000000"/>
                        </a:solidFill>
                        <a:effectLst/>
                        <a:latin typeface="Calibri" panose="020F0502020204030204" pitchFamily="34" charset="0"/>
                      </a:endParaRPr>
                    </a:p>
                  </a:txBody>
                  <a:tcPr marL="3566" marR="3566" marT="3566" marB="0" anchor="ctr"/>
                </a:tc>
                <a:extLst>
                  <a:ext uri="{0D108BD9-81ED-4DB2-BD59-A6C34878D82A}">
                    <a16:rowId xmlns:a16="http://schemas.microsoft.com/office/drawing/2014/main" val="3623016906"/>
                  </a:ext>
                </a:extLst>
              </a:tr>
              <a:tr h="166396">
                <a:tc>
                  <a:txBody>
                    <a:bodyPr/>
                    <a:lstStyle/>
                    <a:p>
                      <a:pPr algn="l" fontAlgn="ctr"/>
                      <a:r>
                        <a:rPr lang="tr-TR" sz="1000" u="none" strike="noStrike">
                          <a:effectLst/>
                        </a:rPr>
                        <a:t>MARDİN</a:t>
                      </a:r>
                      <a:endParaRPr lang="tr-TR" sz="1000" b="1" i="0" u="none" strike="noStrike">
                        <a:solidFill>
                          <a:srgbClr val="000000"/>
                        </a:solidFill>
                        <a:effectLst/>
                        <a:latin typeface="Calibri" panose="020F0502020204030204" pitchFamily="34" charset="0"/>
                      </a:endParaRPr>
                    </a:p>
                  </a:txBody>
                  <a:tcPr marL="85584" marR="3566" marT="3566" marB="0" anchor="ctr"/>
                </a:tc>
                <a:tc>
                  <a:txBody>
                    <a:bodyPr/>
                    <a:lstStyle/>
                    <a:p>
                      <a:pPr algn="ctr" fontAlgn="ctr"/>
                      <a:r>
                        <a:rPr lang="tr-TR" sz="1000" u="none" strike="noStrike">
                          <a:effectLst/>
                        </a:rPr>
                        <a:t>91</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8281</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1</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1</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91</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75,9329</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227,017502</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215,2005</a:t>
                      </a:r>
                      <a:endParaRPr lang="tr-TR" sz="1000" b="1" i="0" u="none" strike="noStrike">
                        <a:solidFill>
                          <a:srgbClr val="000000"/>
                        </a:solidFill>
                        <a:effectLst/>
                        <a:latin typeface="Calibri" panose="020F0502020204030204" pitchFamily="34" charset="0"/>
                      </a:endParaRPr>
                    </a:p>
                  </a:txBody>
                  <a:tcPr marL="3566" marR="3566" marT="3566" marB="0" anchor="ctr"/>
                </a:tc>
                <a:extLst>
                  <a:ext uri="{0D108BD9-81ED-4DB2-BD59-A6C34878D82A}">
                    <a16:rowId xmlns:a16="http://schemas.microsoft.com/office/drawing/2014/main" val="2982582432"/>
                  </a:ext>
                </a:extLst>
              </a:tr>
              <a:tr h="166396">
                <a:tc>
                  <a:txBody>
                    <a:bodyPr/>
                    <a:lstStyle/>
                    <a:p>
                      <a:pPr algn="l" fontAlgn="ctr"/>
                      <a:r>
                        <a:rPr lang="tr-TR" sz="1000" u="none" strike="noStrike">
                          <a:effectLst/>
                        </a:rPr>
                        <a:t>DENİZLİ</a:t>
                      </a:r>
                      <a:endParaRPr lang="tr-TR" sz="1000" b="1" i="0" u="none" strike="noStrike">
                        <a:solidFill>
                          <a:srgbClr val="000000"/>
                        </a:solidFill>
                        <a:effectLst/>
                        <a:latin typeface="Calibri" panose="020F0502020204030204" pitchFamily="34" charset="0"/>
                      </a:endParaRPr>
                    </a:p>
                  </a:txBody>
                  <a:tcPr marL="85584" marR="3566" marT="3566" marB="0" anchor="ctr"/>
                </a:tc>
                <a:tc>
                  <a:txBody>
                    <a:bodyPr/>
                    <a:lstStyle/>
                    <a:p>
                      <a:pPr algn="ctr" fontAlgn="ctr"/>
                      <a:r>
                        <a:rPr lang="tr-TR" sz="1000" u="none" strike="noStrike">
                          <a:effectLst/>
                        </a:rPr>
                        <a:t>14</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196</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11</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121</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154</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100,8909</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7550,0285</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8403,336</a:t>
                      </a:r>
                      <a:endParaRPr lang="tr-TR" sz="1000" b="1" i="0" u="none" strike="noStrike">
                        <a:solidFill>
                          <a:srgbClr val="000000"/>
                        </a:solidFill>
                        <a:effectLst/>
                        <a:latin typeface="Calibri" panose="020F0502020204030204" pitchFamily="34" charset="0"/>
                      </a:endParaRPr>
                    </a:p>
                  </a:txBody>
                  <a:tcPr marL="3566" marR="3566" marT="3566" marB="0" anchor="ctr"/>
                </a:tc>
                <a:extLst>
                  <a:ext uri="{0D108BD9-81ED-4DB2-BD59-A6C34878D82A}">
                    <a16:rowId xmlns:a16="http://schemas.microsoft.com/office/drawing/2014/main" val="4192001350"/>
                  </a:ext>
                </a:extLst>
              </a:tr>
              <a:tr h="166396">
                <a:tc>
                  <a:txBody>
                    <a:bodyPr/>
                    <a:lstStyle/>
                    <a:p>
                      <a:pPr algn="l" fontAlgn="ctr"/>
                      <a:r>
                        <a:rPr lang="tr-TR" sz="1000" u="none" strike="noStrike">
                          <a:effectLst/>
                        </a:rPr>
                        <a:t>İZMİR</a:t>
                      </a:r>
                      <a:endParaRPr lang="tr-TR" sz="1000" b="1" i="0" u="none" strike="noStrike">
                        <a:solidFill>
                          <a:srgbClr val="000000"/>
                        </a:solidFill>
                        <a:effectLst/>
                        <a:latin typeface="Calibri" panose="020F0502020204030204" pitchFamily="34" charset="0"/>
                      </a:endParaRPr>
                    </a:p>
                  </a:txBody>
                  <a:tcPr marL="85584" marR="3566" marT="3566" marB="0" anchor="ctr"/>
                </a:tc>
                <a:tc>
                  <a:txBody>
                    <a:bodyPr/>
                    <a:lstStyle/>
                    <a:p>
                      <a:pPr algn="ctr" fontAlgn="ctr"/>
                      <a:r>
                        <a:rPr lang="tr-TR" sz="1000" u="none" strike="noStrike">
                          <a:effectLst/>
                        </a:rPr>
                        <a:t>149</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22201</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40</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1600</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5960</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173,2691</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588,989215</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1877,514</a:t>
                      </a:r>
                      <a:endParaRPr lang="tr-TR" sz="1000" b="1" i="0" u="none" strike="noStrike">
                        <a:solidFill>
                          <a:srgbClr val="000000"/>
                        </a:solidFill>
                        <a:effectLst/>
                        <a:latin typeface="Calibri" panose="020F0502020204030204" pitchFamily="34" charset="0"/>
                      </a:endParaRPr>
                    </a:p>
                  </a:txBody>
                  <a:tcPr marL="3566" marR="3566" marT="3566" marB="0" anchor="ctr"/>
                </a:tc>
                <a:extLst>
                  <a:ext uri="{0D108BD9-81ED-4DB2-BD59-A6C34878D82A}">
                    <a16:rowId xmlns:a16="http://schemas.microsoft.com/office/drawing/2014/main" val="1492134340"/>
                  </a:ext>
                </a:extLst>
              </a:tr>
              <a:tr h="166396">
                <a:tc>
                  <a:txBody>
                    <a:bodyPr/>
                    <a:lstStyle/>
                    <a:p>
                      <a:pPr algn="l" fontAlgn="ctr"/>
                      <a:r>
                        <a:rPr lang="tr-TR" sz="1000" u="none" strike="noStrike">
                          <a:effectLst/>
                        </a:rPr>
                        <a:t>BOLU</a:t>
                      </a:r>
                      <a:endParaRPr lang="tr-TR" sz="1000" b="1" i="0" u="none" strike="noStrike">
                        <a:solidFill>
                          <a:srgbClr val="000000"/>
                        </a:solidFill>
                        <a:effectLst/>
                        <a:latin typeface="Calibri" panose="020F0502020204030204" pitchFamily="34" charset="0"/>
                      </a:endParaRPr>
                    </a:p>
                  </a:txBody>
                  <a:tcPr marL="85584" marR="3566" marT="3566" marB="0" anchor="ctr"/>
                </a:tc>
                <a:tc>
                  <a:txBody>
                    <a:bodyPr/>
                    <a:lstStyle/>
                    <a:p>
                      <a:pPr algn="ctr" fontAlgn="ctr"/>
                      <a:r>
                        <a:rPr lang="tr-TR" sz="1000" u="none" strike="noStrike">
                          <a:effectLst/>
                        </a:rPr>
                        <a:t>4</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16</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3</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9</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12</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80,9245</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5917,3787</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10336,73</a:t>
                      </a:r>
                      <a:endParaRPr lang="tr-TR" sz="1000" b="1" i="0" u="none" strike="noStrike">
                        <a:solidFill>
                          <a:srgbClr val="000000"/>
                        </a:solidFill>
                        <a:effectLst/>
                        <a:latin typeface="Calibri" panose="020F0502020204030204" pitchFamily="34" charset="0"/>
                      </a:endParaRPr>
                    </a:p>
                  </a:txBody>
                  <a:tcPr marL="3566" marR="3566" marT="3566" marB="0" anchor="ctr"/>
                </a:tc>
                <a:extLst>
                  <a:ext uri="{0D108BD9-81ED-4DB2-BD59-A6C34878D82A}">
                    <a16:rowId xmlns:a16="http://schemas.microsoft.com/office/drawing/2014/main" val="924631303"/>
                  </a:ext>
                </a:extLst>
              </a:tr>
              <a:tr h="166396">
                <a:tc>
                  <a:txBody>
                    <a:bodyPr/>
                    <a:lstStyle/>
                    <a:p>
                      <a:pPr algn="l" fontAlgn="ctr"/>
                      <a:r>
                        <a:rPr lang="tr-TR" sz="1000" u="none" strike="noStrike">
                          <a:effectLst/>
                        </a:rPr>
                        <a:t>ANTALYA</a:t>
                      </a:r>
                      <a:endParaRPr lang="tr-TR" sz="1000" b="1" i="0" u="none" strike="noStrike">
                        <a:solidFill>
                          <a:srgbClr val="000000"/>
                        </a:solidFill>
                        <a:effectLst/>
                        <a:latin typeface="Calibri" panose="020F0502020204030204" pitchFamily="34" charset="0"/>
                      </a:endParaRPr>
                    </a:p>
                  </a:txBody>
                  <a:tcPr marL="85584" marR="3566" marT="3566" marB="0" anchor="ctr"/>
                </a:tc>
                <a:tc>
                  <a:txBody>
                    <a:bodyPr/>
                    <a:lstStyle/>
                    <a:p>
                      <a:pPr algn="ctr" fontAlgn="ctr"/>
                      <a:r>
                        <a:rPr lang="tr-TR" sz="1000" u="none" strike="noStrike">
                          <a:effectLst/>
                        </a:rPr>
                        <a:t>98</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9604</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4</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16</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392</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83,4203</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212,567652</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58,82451</a:t>
                      </a:r>
                      <a:endParaRPr lang="tr-TR" sz="1000" b="1" i="0" u="none" strike="noStrike">
                        <a:solidFill>
                          <a:srgbClr val="000000"/>
                        </a:solidFill>
                        <a:effectLst/>
                        <a:latin typeface="Calibri" panose="020F0502020204030204" pitchFamily="34" charset="0"/>
                      </a:endParaRPr>
                    </a:p>
                  </a:txBody>
                  <a:tcPr marL="3566" marR="3566" marT="3566" marB="0" anchor="ctr"/>
                </a:tc>
                <a:extLst>
                  <a:ext uri="{0D108BD9-81ED-4DB2-BD59-A6C34878D82A}">
                    <a16:rowId xmlns:a16="http://schemas.microsoft.com/office/drawing/2014/main" val="873041564"/>
                  </a:ext>
                </a:extLst>
              </a:tr>
              <a:tr h="166396">
                <a:tc>
                  <a:txBody>
                    <a:bodyPr/>
                    <a:lstStyle/>
                    <a:p>
                      <a:pPr algn="l" fontAlgn="ctr"/>
                      <a:r>
                        <a:rPr lang="tr-TR" sz="1000" u="none" strike="noStrike">
                          <a:effectLst/>
                        </a:rPr>
                        <a:t> </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3698,44</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1135040,065</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452</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38982</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130488,22</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3708,3833</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539219,7777</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dirty="0">
                          <a:effectLst/>
                        </a:rPr>
                        <a:t>744226,9667</a:t>
                      </a:r>
                      <a:endParaRPr lang="tr-TR" sz="1000" b="1" i="0" u="none" strike="noStrike" dirty="0">
                        <a:solidFill>
                          <a:srgbClr val="000000"/>
                        </a:solidFill>
                        <a:effectLst/>
                        <a:latin typeface="Calibri" panose="020F0502020204030204" pitchFamily="34" charset="0"/>
                      </a:endParaRPr>
                    </a:p>
                  </a:txBody>
                  <a:tcPr marL="3566" marR="3566" marT="3566" marB="0" anchor="ctr"/>
                </a:tc>
                <a:extLst>
                  <a:ext uri="{0D108BD9-81ED-4DB2-BD59-A6C34878D82A}">
                    <a16:rowId xmlns:a16="http://schemas.microsoft.com/office/drawing/2014/main" val="608622365"/>
                  </a:ext>
                </a:extLst>
              </a:tr>
            </a:tbl>
          </a:graphicData>
        </a:graphic>
      </p:graphicFrame>
    </p:spTree>
    <p:extLst>
      <p:ext uri="{BB962C8B-B14F-4D97-AF65-F5344CB8AC3E}">
        <p14:creationId xmlns:p14="http://schemas.microsoft.com/office/powerpoint/2010/main" val="448452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a:xfrm>
            <a:off x="8395995" y="687050"/>
            <a:ext cx="2857500" cy="1036850"/>
          </a:xfrm>
        </p:spPr>
        <p:txBody>
          <a:bodyPr rtlCol="0"/>
          <a:lstStyle/>
          <a:p>
            <a:pPr rtl="0"/>
            <a:r>
              <a:rPr lang="tr-TR" b="1" dirty="0"/>
              <a:t>TABLO: X3</a:t>
            </a:r>
            <a:br>
              <a:rPr lang="tr-TR" b="1" dirty="0"/>
            </a:br>
            <a:endParaRPr lang="tr-TR" b="1" dirty="0"/>
          </a:p>
        </p:txBody>
      </p:sp>
      <p:pic>
        <p:nvPicPr>
          <p:cNvPr id="5" name="Resim 4">
            <a:extLst>
              <a:ext uri="{FF2B5EF4-FFF2-40B4-BE49-F238E27FC236}">
                <a16:creationId xmlns:a16="http://schemas.microsoft.com/office/drawing/2014/main" id="{4C175CD8-CE4B-C23C-F99C-4EDC52B4BC82}"/>
              </a:ext>
            </a:extLst>
          </p:cNvPr>
          <p:cNvPicPr>
            <a:picLocks noChangeAspect="1"/>
          </p:cNvPicPr>
          <p:nvPr/>
        </p:nvPicPr>
        <p:blipFill>
          <a:blip r:embed="rId3"/>
          <a:stretch>
            <a:fillRect/>
          </a:stretch>
        </p:blipFill>
        <p:spPr>
          <a:xfrm>
            <a:off x="10896600" y="82117"/>
            <a:ext cx="1209867" cy="1209867"/>
          </a:xfrm>
          <a:prstGeom prst="rect">
            <a:avLst/>
          </a:prstGeom>
        </p:spPr>
      </p:pic>
      <p:graphicFrame>
        <p:nvGraphicFramePr>
          <p:cNvPr id="7" name="Grafik 6">
            <a:extLst>
              <a:ext uri="{FF2B5EF4-FFF2-40B4-BE49-F238E27FC236}">
                <a16:creationId xmlns:a16="http://schemas.microsoft.com/office/drawing/2014/main" id="{0030E0C4-F53A-69E6-FEBE-2DC3AEE9FD8D}"/>
              </a:ext>
            </a:extLst>
          </p:cNvPr>
          <p:cNvGraphicFramePr>
            <a:graphicFrameLocks/>
          </p:cNvGraphicFramePr>
          <p:nvPr>
            <p:extLst>
              <p:ext uri="{D42A27DB-BD31-4B8C-83A1-F6EECF244321}">
                <p14:modId xmlns:p14="http://schemas.microsoft.com/office/powerpoint/2010/main" val="3591956443"/>
              </p:ext>
            </p:extLst>
          </p:nvPr>
        </p:nvGraphicFramePr>
        <p:xfrm>
          <a:off x="8294914" y="3722914"/>
          <a:ext cx="3791682" cy="3030311"/>
        </p:xfrm>
        <a:graphic>
          <a:graphicData uri="http://schemas.openxmlformats.org/drawingml/2006/chart">
            <c:chart xmlns:c="http://schemas.openxmlformats.org/drawingml/2006/chart" xmlns:r="http://schemas.openxmlformats.org/officeDocument/2006/relationships" r:id="rId4"/>
          </a:graphicData>
        </a:graphic>
      </p:graphicFrame>
      <p:pic>
        <p:nvPicPr>
          <p:cNvPr id="8" name="Resim 7">
            <a:extLst>
              <a:ext uri="{FF2B5EF4-FFF2-40B4-BE49-F238E27FC236}">
                <a16:creationId xmlns:a16="http://schemas.microsoft.com/office/drawing/2014/main" id="{D6C126C2-7671-5E82-CD56-8F4BCE7F1E0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33175" y="1953985"/>
            <a:ext cx="2906704" cy="1586982"/>
          </a:xfrm>
          <a:prstGeom prst="rect">
            <a:avLst/>
          </a:prstGeom>
          <a:ln w="57150">
            <a:solidFill>
              <a:srgbClr val="0070C0"/>
            </a:solidFill>
          </a:ln>
        </p:spPr>
      </p:pic>
      <p:cxnSp>
        <p:nvCxnSpPr>
          <p:cNvPr id="9" name="Düz Bağlayıcı 8">
            <a:extLst>
              <a:ext uri="{FF2B5EF4-FFF2-40B4-BE49-F238E27FC236}">
                <a16:creationId xmlns:a16="http://schemas.microsoft.com/office/drawing/2014/main" id="{9520A715-2B2A-47CC-ACA9-6AA37FADEA74}"/>
              </a:ext>
            </a:extLst>
          </p:cNvPr>
          <p:cNvCxnSpPr>
            <a:cxnSpLocks/>
          </p:cNvCxnSpPr>
          <p:nvPr/>
        </p:nvCxnSpPr>
        <p:spPr>
          <a:xfrm flipV="1">
            <a:off x="8833175" y="4329404"/>
            <a:ext cx="2820760" cy="1985379"/>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13" name="Resim 12" descr="metin içeren bir resim&#10;&#10;Açıklama otomatik olarak oluşturuldu">
            <a:extLst>
              <a:ext uri="{FF2B5EF4-FFF2-40B4-BE49-F238E27FC236}">
                <a16:creationId xmlns:a16="http://schemas.microsoft.com/office/drawing/2014/main" id="{86B6FE3C-3A98-BBD3-3AED-9DF2E6E4AB5D}"/>
              </a:ext>
            </a:extLst>
          </p:cNvPr>
          <p:cNvPicPr>
            <a:picLocks noChangeAspect="1"/>
          </p:cNvPicPr>
          <p:nvPr/>
        </p:nvPicPr>
        <p:blipFill>
          <a:blip r:embed="rId6"/>
          <a:stretch>
            <a:fillRect/>
          </a:stretch>
        </p:blipFill>
        <p:spPr>
          <a:xfrm>
            <a:off x="114541" y="4404050"/>
            <a:ext cx="7848792" cy="2349176"/>
          </a:xfrm>
          <a:prstGeom prst="rect">
            <a:avLst/>
          </a:prstGeom>
        </p:spPr>
      </p:pic>
      <p:pic>
        <p:nvPicPr>
          <p:cNvPr id="4" name="Resim 3" descr="metin içeren bir resim&#10;&#10;Açıklama otomatik olarak oluşturuldu">
            <a:extLst>
              <a:ext uri="{FF2B5EF4-FFF2-40B4-BE49-F238E27FC236}">
                <a16:creationId xmlns:a16="http://schemas.microsoft.com/office/drawing/2014/main" id="{6FF13BF7-9F9A-5A23-C9A1-064348CF6614}"/>
              </a:ext>
            </a:extLst>
          </p:cNvPr>
          <p:cNvPicPr>
            <a:picLocks noChangeAspect="1"/>
          </p:cNvPicPr>
          <p:nvPr/>
        </p:nvPicPr>
        <p:blipFill>
          <a:blip r:embed="rId7"/>
          <a:stretch>
            <a:fillRect/>
          </a:stretch>
        </p:blipFill>
        <p:spPr>
          <a:xfrm>
            <a:off x="114541" y="104774"/>
            <a:ext cx="7848792" cy="4140655"/>
          </a:xfrm>
          <a:prstGeom prst="rect">
            <a:avLst/>
          </a:prstGeom>
        </p:spPr>
      </p:pic>
    </p:spTree>
    <p:extLst>
      <p:ext uri="{BB962C8B-B14F-4D97-AF65-F5344CB8AC3E}">
        <p14:creationId xmlns:p14="http://schemas.microsoft.com/office/powerpoint/2010/main" val="3841499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wipe(left)">
                                      <p:cBhvr>
                                        <p:cTn id="2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AsOne/>
      </p:bldGraphic>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o 1">
            <a:extLst>
              <a:ext uri="{FF2B5EF4-FFF2-40B4-BE49-F238E27FC236}">
                <a16:creationId xmlns:a16="http://schemas.microsoft.com/office/drawing/2014/main" id="{1E10F88E-4D91-C5F3-1836-A30964CB6728}"/>
              </a:ext>
            </a:extLst>
          </p:cNvPr>
          <p:cNvGraphicFramePr>
            <a:graphicFrameLocks noGrp="1"/>
          </p:cNvGraphicFramePr>
          <p:nvPr>
            <p:extLst>
              <p:ext uri="{D42A27DB-BD31-4B8C-83A1-F6EECF244321}">
                <p14:modId xmlns:p14="http://schemas.microsoft.com/office/powerpoint/2010/main" val="4103099252"/>
              </p:ext>
            </p:extLst>
          </p:nvPr>
        </p:nvGraphicFramePr>
        <p:xfrm>
          <a:off x="0" y="0"/>
          <a:ext cx="12192000" cy="6858004"/>
        </p:xfrm>
        <a:graphic>
          <a:graphicData uri="http://schemas.openxmlformats.org/drawingml/2006/table">
            <a:tbl>
              <a:tblPr>
                <a:tableStyleId>{C4B1156A-380E-4F78-BDF5-A606A8083BF9}</a:tableStyleId>
              </a:tblPr>
              <a:tblGrid>
                <a:gridCol w="1145716">
                  <a:extLst>
                    <a:ext uri="{9D8B030D-6E8A-4147-A177-3AD203B41FA5}">
                      <a16:colId xmlns:a16="http://schemas.microsoft.com/office/drawing/2014/main" val="4134809792"/>
                    </a:ext>
                  </a:extLst>
                </a:gridCol>
                <a:gridCol w="1469677">
                  <a:extLst>
                    <a:ext uri="{9D8B030D-6E8A-4147-A177-3AD203B41FA5}">
                      <a16:colId xmlns:a16="http://schemas.microsoft.com/office/drawing/2014/main" val="1432085884"/>
                    </a:ext>
                  </a:extLst>
                </a:gridCol>
                <a:gridCol w="1572397">
                  <a:extLst>
                    <a:ext uri="{9D8B030D-6E8A-4147-A177-3AD203B41FA5}">
                      <a16:colId xmlns:a16="http://schemas.microsoft.com/office/drawing/2014/main" val="1286096814"/>
                    </a:ext>
                  </a:extLst>
                </a:gridCol>
                <a:gridCol w="1738328">
                  <a:extLst>
                    <a:ext uri="{9D8B030D-6E8A-4147-A177-3AD203B41FA5}">
                      <a16:colId xmlns:a16="http://schemas.microsoft.com/office/drawing/2014/main" val="2486311261"/>
                    </a:ext>
                  </a:extLst>
                </a:gridCol>
                <a:gridCol w="1596101">
                  <a:extLst>
                    <a:ext uri="{9D8B030D-6E8A-4147-A177-3AD203B41FA5}">
                      <a16:colId xmlns:a16="http://schemas.microsoft.com/office/drawing/2014/main" val="2012107529"/>
                    </a:ext>
                  </a:extLst>
                </a:gridCol>
                <a:gridCol w="1461776">
                  <a:extLst>
                    <a:ext uri="{9D8B030D-6E8A-4147-A177-3AD203B41FA5}">
                      <a16:colId xmlns:a16="http://schemas.microsoft.com/office/drawing/2014/main" val="989157990"/>
                    </a:ext>
                  </a:extLst>
                </a:gridCol>
                <a:gridCol w="1359056">
                  <a:extLst>
                    <a:ext uri="{9D8B030D-6E8A-4147-A177-3AD203B41FA5}">
                      <a16:colId xmlns:a16="http://schemas.microsoft.com/office/drawing/2014/main" val="906645753"/>
                    </a:ext>
                  </a:extLst>
                </a:gridCol>
                <a:gridCol w="837558">
                  <a:extLst>
                    <a:ext uri="{9D8B030D-6E8A-4147-A177-3AD203B41FA5}">
                      <a16:colId xmlns:a16="http://schemas.microsoft.com/office/drawing/2014/main" val="642321858"/>
                    </a:ext>
                  </a:extLst>
                </a:gridCol>
                <a:gridCol w="1011391">
                  <a:extLst>
                    <a:ext uri="{9D8B030D-6E8A-4147-A177-3AD203B41FA5}">
                      <a16:colId xmlns:a16="http://schemas.microsoft.com/office/drawing/2014/main" val="1743972204"/>
                    </a:ext>
                  </a:extLst>
                </a:gridCol>
              </a:tblGrid>
              <a:tr h="177132">
                <a:tc gridSpan="9">
                  <a:txBody>
                    <a:bodyPr/>
                    <a:lstStyle/>
                    <a:p>
                      <a:pPr algn="l" fontAlgn="ctr"/>
                      <a:r>
                        <a:rPr lang="tr-TR" sz="1000" u="none" strike="noStrike">
                          <a:effectLst/>
                        </a:rPr>
                        <a:t>Y: ŞEHİRLERDE İKAMET EDEN TOPLAM SIĞINMACI SAYISI (BİN)</a:t>
                      </a:r>
                      <a:endParaRPr lang="tr-TR" sz="1000" b="1" i="0" u="none" strike="noStrike">
                        <a:solidFill>
                          <a:srgbClr val="000000"/>
                        </a:solidFill>
                        <a:effectLst/>
                        <a:latin typeface="Calibri" panose="020F0502020204030204" pitchFamily="34" charset="0"/>
                      </a:endParaRPr>
                    </a:p>
                  </a:txBody>
                  <a:tcPr marL="3566" marR="3566" marT="3566" marB="0" anchor="ctr"/>
                </a:tc>
                <a:tc hMerge="1">
                  <a:txBody>
                    <a:bodyPr/>
                    <a:lstStyle/>
                    <a:p>
                      <a:endParaRPr lang="tr-TR"/>
                    </a:p>
                  </a:txBody>
                  <a:tcPr/>
                </a:tc>
                <a:tc hMerge="1">
                  <a:txBody>
                    <a:bodyPr/>
                    <a:lstStyle/>
                    <a:p>
                      <a:endParaRPr lang="tr-TR"/>
                    </a:p>
                  </a:txBody>
                  <a:tcPr/>
                </a:tc>
                <a:tc hMerge="1">
                  <a:txBody>
                    <a:bodyPr/>
                    <a:lstStyle/>
                    <a:p>
                      <a:endParaRPr lang="tr-TR"/>
                    </a:p>
                  </a:txBody>
                  <a:tcPr/>
                </a:tc>
                <a:tc hMerge="1">
                  <a:txBody>
                    <a:bodyPr/>
                    <a:lstStyle/>
                    <a:p>
                      <a:endParaRPr lang="tr-TR"/>
                    </a:p>
                  </a:txBody>
                  <a:tcPr/>
                </a:tc>
                <a:tc hMerge="1">
                  <a:txBody>
                    <a:bodyPr/>
                    <a:lstStyle/>
                    <a:p>
                      <a:endParaRPr lang="tr-TR"/>
                    </a:p>
                  </a:txBody>
                  <a:tcPr/>
                </a:tc>
                <a:tc hMerge="1">
                  <a:txBody>
                    <a:bodyPr/>
                    <a:lstStyle/>
                    <a:p>
                      <a:endParaRPr lang="tr-TR"/>
                    </a:p>
                  </a:txBody>
                  <a:tcPr/>
                </a:tc>
                <a:tc hMerge="1">
                  <a:txBody>
                    <a:bodyPr/>
                    <a:lstStyle/>
                    <a:p>
                      <a:endParaRPr lang="tr-TR"/>
                    </a:p>
                  </a:txBody>
                  <a:tcPr/>
                </a:tc>
                <a:tc hMerge="1">
                  <a:txBody>
                    <a:bodyPr/>
                    <a:lstStyle/>
                    <a:p>
                      <a:endParaRPr lang="tr-TR"/>
                    </a:p>
                  </a:txBody>
                  <a:tcPr/>
                </a:tc>
                <a:extLst>
                  <a:ext uri="{0D108BD9-81ED-4DB2-BD59-A6C34878D82A}">
                    <a16:rowId xmlns:a16="http://schemas.microsoft.com/office/drawing/2014/main" val="2787803619"/>
                  </a:ext>
                </a:extLst>
              </a:tr>
              <a:tr h="177132">
                <a:tc gridSpan="9">
                  <a:txBody>
                    <a:bodyPr/>
                    <a:lstStyle/>
                    <a:p>
                      <a:pPr algn="l" fontAlgn="ctr"/>
                      <a:r>
                        <a:rPr lang="tr-TR" sz="1000" u="none" strike="noStrike" dirty="0">
                          <a:effectLst/>
                        </a:rPr>
                        <a:t>X4: ŞEHİRLERDE BULUNAN TOPLAM ÜNİVERSİTE SAYISI</a:t>
                      </a:r>
                      <a:endParaRPr lang="tr-TR" sz="1000" b="1" i="0" u="none" strike="noStrike" dirty="0">
                        <a:solidFill>
                          <a:srgbClr val="000000"/>
                        </a:solidFill>
                        <a:effectLst/>
                        <a:latin typeface="Calibri" panose="020F0502020204030204" pitchFamily="34" charset="0"/>
                      </a:endParaRPr>
                    </a:p>
                  </a:txBody>
                  <a:tcPr marL="3566" marR="3566" marT="3566" marB="0" anchor="ctr"/>
                </a:tc>
                <a:tc hMerge="1">
                  <a:txBody>
                    <a:bodyPr/>
                    <a:lstStyle/>
                    <a:p>
                      <a:endParaRPr lang="tr-TR"/>
                    </a:p>
                  </a:txBody>
                  <a:tcPr/>
                </a:tc>
                <a:tc hMerge="1">
                  <a:txBody>
                    <a:bodyPr/>
                    <a:lstStyle/>
                    <a:p>
                      <a:endParaRPr lang="tr-TR"/>
                    </a:p>
                  </a:txBody>
                  <a:tcPr/>
                </a:tc>
                <a:tc hMerge="1">
                  <a:txBody>
                    <a:bodyPr/>
                    <a:lstStyle/>
                    <a:p>
                      <a:endParaRPr lang="tr-TR"/>
                    </a:p>
                  </a:txBody>
                  <a:tcPr/>
                </a:tc>
                <a:tc hMerge="1">
                  <a:txBody>
                    <a:bodyPr/>
                    <a:lstStyle/>
                    <a:p>
                      <a:endParaRPr lang="tr-TR"/>
                    </a:p>
                  </a:txBody>
                  <a:tcPr/>
                </a:tc>
                <a:tc hMerge="1">
                  <a:txBody>
                    <a:bodyPr/>
                    <a:lstStyle/>
                    <a:p>
                      <a:endParaRPr lang="tr-TR"/>
                    </a:p>
                  </a:txBody>
                  <a:tcPr/>
                </a:tc>
                <a:tc hMerge="1">
                  <a:txBody>
                    <a:bodyPr/>
                    <a:lstStyle/>
                    <a:p>
                      <a:endParaRPr lang="tr-TR"/>
                    </a:p>
                  </a:txBody>
                  <a:tcPr/>
                </a:tc>
                <a:tc hMerge="1">
                  <a:txBody>
                    <a:bodyPr/>
                    <a:lstStyle/>
                    <a:p>
                      <a:endParaRPr lang="tr-TR"/>
                    </a:p>
                  </a:txBody>
                  <a:tcPr/>
                </a:tc>
                <a:tc hMerge="1">
                  <a:txBody>
                    <a:bodyPr/>
                    <a:lstStyle/>
                    <a:p>
                      <a:endParaRPr lang="tr-TR"/>
                    </a:p>
                  </a:txBody>
                  <a:tcPr/>
                </a:tc>
                <a:extLst>
                  <a:ext uri="{0D108BD9-81ED-4DB2-BD59-A6C34878D82A}">
                    <a16:rowId xmlns:a16="http://schemas.microsoft.com/office/drawing/2014/main" val="1623866886"/>
                  </a:ext>
                </a:extLst>
              </a:tr>
              <a:tr h="193234">
                <a:tc>
                  <a:txBody>
                    <a:bodyPr/>
                    <a:lstStyle/>
                    <a:p>
                      <a:pPr algn="ctr" fontAlgn="ctr"/>
                      <a:r>
                        <a:rPr lang="tr-TR" sz="1000" u="none" strike="noStrike">
                          <a:effectLst/>
                        </a:rPr>
                        <a:t> </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Y</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Y</a:t>
                      </a:r>
                      <a:r>
                        <a:rPr lang="tr-TR" sz="1000" u="none" strike="noStrike" baseline="30000">
                          <a:effectLst/>
                        </a:rPr>
                        <a:t>2</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X</a:t>
                      </a:r>
                      <a:r>
                        <a:rPr lang="tr-TR" sz="1000" u="none" strike="noStrike" baseline="-25000">
                          <a:effectLst/>
                        </a:rPr>
                        <a:t>4</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X</a:t>
                      </a:r>
                      <a:r>
                        <a:rPr lang="tr-TR" sz="1000" u="none" strike="noStrike" baseline="30000">
                          <a:effectLst/>
                        </a:rPr>
                        <a:t>2</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X.Y</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Y</a:t>
                      </a:r>
                      <a:r>
                        <a:rPr lang="tr-TR" sz="1000" u="none" strike="noStrike" baseline="-25000">
                          <a:effectLst/>
                        </a:rPr>
                        <a:t>(tahmin)</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(Y-Y</a:t>
                      </a:r>
                      <a:r>
                        <a:rPr lang="tr-TR" sz="1000" u="none" strike="noStrike" baseline="-25000">
                          <a:effectLst/>
                        </a:rPr>
                        <a:t>tahmin</a:t>
                      </a:r>
                      <a:r>
                        <a:rPr lang="tr-TR" sz="1000" u="none" strike="noStrike">
                          <a:effectLst/>
                        </a:rPr>
                        <a:t>)</a:t>
                      </a:r>
                      <a:r>
                        <a:rPr lang="tr-TR" sz="1000" u="none" strike="noStrike" baseline="30000">
                          <a:effectLst/>
                        </a:rPr>
                        <a:t>2</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(Y-Y</a:t>
                      </a:r>
                      <a:r>
                        <a:rPr lang="tr-TR" sz="1000" u="none" strike="noStrike" baseline="-25000">
                          <a:effectLst/>
                        </a:rPr>
                        <a:t>ortalama</a:t>
                      </a:r>
                      <a:r>
                        <a:rPr lang="tr-TR" sz="1000" u="none" strike="noStrike">
                          <a:effectLst/>
                        </a:rPr>
                        <a:t>)</a:t>
                      </a:r>
                      <a:r>
                        <a:rPr lang="tr-TR" sz="1000" u="none" strike="noStrike" baseline="30000">
                          <a:effectLst/>
                        </a:rPr>
                        <a:t>2</a:t>
                      </a:r>
                      <a:endParaRPr lang="tr-TR" sz="1000" b="1" i="0" u="none" strike="noStrike">
                        <a:solidFill>
                          <a:srgbClr val="000000"/>
                        </a:solidFill>
                        <a:effectLst/>
                        <a:latin typeface="Calibri" panose="020F0502020204030204" pitchFamily="34" charset="0"/>
                      </a:endParaRPr>
                    </a:p>
                  </a:txBody>
                  <a:tcPr marL="3566" marR="3566" marT="3566" marB="0" anchor="ctr"/>
                </a:tc>
                <a:extLst>
                  <a:ext uri="{0D108BD9-81ED-4DB2-BD59-A6C34878D82A}">
                    <a16:rowId xmlns:a16="http://schemas.microsoft.com/office/drawing/2014/main" val="1465462141"/>
                  </a:ext>
                </a:extLst>
              </a:tr>
              <a:tr h="166396">
                <a:tc>
                  <a:txBody>
                    <a:bodyPr/>
                    <a:lstStyle/>
                    <a:p>
                      <a:pPr algn="l" fontAlgn="ctr"/>
                      <a:r>
                        <a:rPr lang="tr-TR" sz="1000" u="none" strike="noStrike">
                          <a:effectLst/>
                        </a:rPr>
                        <a:t>HATAY</a:t>
                      </a:r>
                      <a:endParaRPr lang="tr-TR" sz="1000" b="1" i="0" u="none" strike="noStrike">
                        <a:solidFill>
                          <a:srgbClr val="000000"/>
                        </a:solidFill>
                        <a:effectLst/>
                        <a:latin typeface="Calibri" panose="020F0502020204030204" pitchFamily="34" charset="0"/>
                      </a:endParaRPr>
                    </a:p>
                  </a:txBody>
                  <a:tcPr marL="85584" marR="3566" marT="3566" marB="0" anchor="ctr"/>
                </a:tc>
                <a:tc>
                  <a:txBody>
                    <a:bodyPr/>
                    <a:lstStyle/>
                    <a:p>
                      <a:pPr algn="ctr" fontAlgn="ctr"/>
                      <a:r>
                        <a:rPr lang="tr-TR" sz="1000" u="none" strike="noStrike">
                          <a:effectLst/>
                        </a:rPr>
                        <a:t>432</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186624</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2</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4</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864</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88,516</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117981,3</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106491,5</a:t>
                      </a:r>
                      <a:endParaRPr lang="tr-TR" sz="1000" b="1" i="0" u="none" strike="noStrike">
                        <a:solidFill>
                          <a:srgbClr val="000000"/>
                        </a:solidFill>
                        <a:effectLst/>
                        <a:latin typeface="Calibri" panose="020F0502020204030204" pitchFamily="34" charset="0"/>
                      </a:endParaRPr>
                    </a:p>
                  </a:txBody>
                  <a:tcPr marL="3566" marR="3566" marT="3566" marB="0" anchor="ctr"/>
                </a:tc>
                <a:extLst>
                  <a:ext uri="{0D108BD9-81ED-4DB2-BD59-A6C34878D82A}">
                    <a16:rowId xmlns:a16="http://schemas.microsoft.com/office/drawing/2014/main" val="4141390882"/>
                  </a:ext>
                </a:extLst>
              </a:tr>
              <a:tr h="166396">
                <a:tc>
                  <a:txBody>
                    <a:bodyPr/>
                    <a:lstStyle/>
                    <a:p>
                      <a:pPr algn="l" fontAlgn="ctr"/>
                      <a:r>
                        <a:rPr lang="tr-TR" sz="1000" u="none" strike="noStrike">
                          <a:effectLst/>
                        </a:rPr>
                        <a:t>KAYSERİ</a:t>
                      </a:r>
                      <a:endParaRPr lang="tr-TR" sz="1000" b="1" i="0" u="none" strike="noStrike">
                        <a:solidFill>
                          <a:srgbClr val="000000"/>
                        </a:solidFill>
                        <a:effectLst/>
                        <a:latin typeface="Calibri" panose="020F0502020204030204" pitchFamily="34" charset="0"/>
                      </a:endParaRPr>
                    </a:p>
                  </a:txBody>
                  <a:tcPr marL="85584" marR="3566" marT="3566" marB="0" anchor="ctr"/>
                </a:tc>
                <a:tc>
                  <a:txBody>
                    <a:bodyPr/>
                    <a:lstStyle/>
                    <a:p>
                      <a:pPr algn="ctr" fontAlgn="ctr"/>
                      <a:r>
                        <a:rPr lang="tr-TR" sz="1000" u="none" strike="noStrike">
                          <a:effectLst/>
                        </a:rPr>
                        <a:t>83</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6889</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4</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16</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332</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103,1592</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406,3933</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513,9159</a:t>
                      </a:r>
                      <a:endParaRPr lang="tr-TR" sz="1000" b="1" i="0" u="none" strike="noStrike">
                        <a:solidFill>
                          <a:srgbClr val="000000"/>
                        </a:solidFill>
                        <a:effectLst/>
                        <a:latin typeface="Calibri" panose="020F0502020204030204" pitchFamily="34" charset="0"/>
                      </a:endParaRPr>
                    </a:p>
                  </a:txBody>
                  <a:tcPr marL="3566" marR="3566" marT="3566" marB="0" anchor="ctr"/>
                </a:tc>
                <a:extLst>
                  <a:ext uri="{0D108BD9-81ED-4DB2-BD59-A6C34878D82A}">
                    <a16:rowId xmlns:a16="http://schemas.microsoft.com/office/drawing/2014/main" val="3838487941"/>
                  </a:ext>
                </a:extLst>
              </a:tr>
              <a:tr h="166396">
                <a:tc>
                  <a:txBody>
                    <a:bodyPr/>
                    <a:lstStyle/>
                    <a:p>
                      <a:pPr algn="l" fontAlgn="ctr"/>
                      <a:r>
                        <a:rPr lang="tr-TR" sz="1000" u="none" strike="noStrike">
                          <a:effectLst/>
                        </a:rPr>
                        <a:t>SAKARYA</a:t>
                      </a:r>
                      <a:endParaRPr lang="tr-TR" sz="1000" b="1" i="0" u="none" strike="noStrike">
                        <a:solidFill>
                          <a:srgbClr val="000000"/>
                        </a:solidFill>
                        <a:effectLst/>
                        <a:latin typeface="Calibri" panose="020F0502020204030204" pitchFamily="34" charset="0"/>
                      </a:endParaRPr>
                    </a:p>
                  </a:txBody>
                  <a:tcPr marL="85584" marR="3566" marT="3566" marB="0" anchor="ctr"/>
                </a:tc>
                <a:tc>
                  <a:txBody>
                    <a:bodyPr/>
                    <a:lstStyle/>
                    <a:p>
                      <a:pPr algn="ctr" fontAlgn="ctr"/>
                      <a:r>
                        <a:rPr lang="tr-TR" sz="1000" u="none" strike="noStrike">
                          <a:effectLst/>
                        </a:rPr>
                        <a:t>15</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225</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2</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4</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30</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88,516</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5404,602</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8220,997</a:t>
                      </a:r>
                      <a:endParaRPr lang="tr-TR" sz="1000" b="1" i="0" u="none" strike="noStrike">
                        <a:solidFill>
                          <a:srgbClr val="000000"/>
                        </a:solidFill>
                        <a:effectLst/>
                        <a:latin typeface="Calibri" panose="020F0502020204030204" pitchFamily="34" charset="0"/>
                      </a:endParaRPr>
                    </a:p>
                  </a:txBody>
                  <a:tcPr marL="3566" marR="3566" marT="3566" marB="0" anchor="ctr"/>
                </a:tc>
                <a:extLst>
                  <a:ext uri="{0D108BD9-81ED-4DB2-BD59-A6C34878D82A}">
                    <a16:rowId xmlns:a16="http://schemas.microsoft.com/office/drawing/2014/main" val="3182634035"/>
                  </a:ext>
                </a:extLst>
              </a:tr>
              <a:tr h="166396">
                <a:tc>
                  <a:txBody>
                    <a:bodyPr/>
                    <a:lstStyle/>
                    <a:p>
                      <a:pPr algn="l" fontAlgn="ctr"/>
                      <a:r>
                        <a:rPr lang="tr-TR" sz="1000" u="none" strike="noStrike">
                          <a:effectLst/>
                        </a:rPr>
                        <a:t>BURDUR</a:t>
                      </a:r>
                      <a:endParaRPr lang="tr-TR" sz="1000" b="1" i="0" u="none" strike="noStrike">
                        <a:solidFill>
                          <a:srgbClr val="000000"/>
                        </a:solidFill>
                        <a:effectLst/>
                        <a:latin typeface="Calibri" panose="020F0502020204030204" pitchFamily="34" charset="0"/>
                      </a:endParaRPr>
                    </a:p>
                  </a:txBody>
                  <a:tcPr marL="85584" marR="3566" marT="3566" marB="0" anchor="ctr"/>
                </a:tc>
                <a:tc>
                  <a:txBody>
                    <a:bodyPr/>
                    <a:lstStyle/>
                    <a:p>
                      <a:pPr algn="ctr" fontAlgn="ctr"/>
                      <a:r>
                        <a:rPr lang="tr-TR" sz="1000" u="none" strike="noStrike">
                          <a:effectLst/>
                        </a:rPr>
                        <a:t>8</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64</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1</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1</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8</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81,1944</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5357,42</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9539,373</a:t>
                      </a:r>
                      <a:endParaRPr lang="tr-TR" sz="1000" b="1" i="0" u="none" strike="noStrike">
                        <a:solidFill>
                          <a:srgbClr val="000000"/>
                        </a:solidFill>
                        <a:effectLst/>
                        <a:latin typeface="Calibri" panose="020F0502020204030204" pitchFamily="34" charset="0"/>
                      </a:endParaRPr>
                    </a:p>
                  </a:txBody>
                  <a:tcPr marL="3566" marR="3566" marT="3566" marB="0" anchor="ctr"/>
                </a:tc>
                <a:extLst>
                  <a:ext uri="{0D108BD9-81ED-4DB2-BD59-A6C34878D82A}">
                    <a16:rowId xmlns:a16="http://schemas.microsoft.com/office/drawing/2014/main" val="4294726768"/>
                  </a:ext>
                </a:extLst>
              </a:tr>
              <a:tr h="166396">
                <a:tc>
                  <a:txBody>
                    <a:bodyPr/>
                    <a:lstStyle/>
                    <a:p>
                      <a:pPr algn="l" fontAlgn="ctr"/>
                      <a:r>
                        <a:rPr lang="tr-TR" sz="1000" u="none" strike="noStrike">
                          <a:effectLst/>
                        </a:rPr>
                        <a:t>KOCAELİ</a:t>
                      </a:r>
                      <a:endParaRPr lang="tr-TR" sz="1000" b="1" i="0" u="none" strike="noStrike">
                        <a:solidFill>
                          <a:srgbClr val="000000"/>
                        </a:solidFill>
                        <a:effectLst/>
                        <a:latin typeface="Calibri" panose="020F0502020204030204" pitchFamily="34" charset="0"/>
                      </a:endParaRPr>
                    </a:p>
                  </a:txBody>
                  <a:tcPr marL="85584" marR="3566" marT="3566" marB="0" anchor="ctr"/>
                </a:tc>
                <a:tc>
                  <a:txBody>
                    <a:bodyPr/>
                    <a:lstStyle/>
                    <a:p>
                      <a:pPr algn="ctr" fontAlgn="ctr"/>
                      <a:r>
                        <a:rPr lang="tr-TR" sz="1000" u="none" strike="noStrike">
                          <a:effectLst/>
                        </a:rPr>
                        <a:t>56</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3136</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2</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4</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112</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88,516</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1057,29</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2467,08</a:t>
                      </a:r>
                      <a:endParaRPr lang="tr-TR" sz="1000" b="1" i="0" u="none" strike="noStrike">
                        <a:solidFill>
                          <a:srgbClr val="000000"/>
                        </a:solidFill>
                        <a:effectLst/>
                        <a:latin typeface="Calibri" panose="020F0502020204030204" pitchFamily="34" charset="0"/>
                      </a:endParaRPr>
                    </a:p>
                  </a:txBody>
                  <a:tcPr marL="3566" marR="3566" marT="3566" marB="0" anchor="ctr"/>
                </a:tc>
                <a:extLst>
                  <a:ext uri="{0D108BD9-81ED-4DB2-BD59-A6C34878D82A}">
                    <a16:rowId xmlns:a16="http://schemas.microsoft.com/office/drawing/2014/main" val="792244512"/>
                  </a:ext>
                </a:extLst>
              </a:tr>
              <a:tr h="166396">
                <a:tc>
                  <a:txBody>
                    <a:bodyPr/>
                    <a:lstStyle/>
                    <a:p>
                      <a:pPr algn="l" fontAlgn="ctr"/>
                      <a:r>
                        <a:rPr lang="tr-TR" sz="1000" u="none" strike="noStrike">
                          <a:effectLst/>
                        </a:rPr>
                        <a:t>İSTANBUL</a:t>
                      </a:r>
                      <a:endParaRPr lang="tr-TR" sz="1000" b="1" i="0" u="none" strike="noStrike">
                        <a:solidFill>
                          <a:srgbClr val="000000"/>
                        </a:solidFill>
                        <a:effectLst/>
                        <a:latin typeface="Calibri" panose="020F0502020204030204" pitchFamily="34" charset="0"/>
                      </a:endParaRPr>
                    </a:p>
                  </a:txBody>
                  <a:tcPr marL="85584" marR="3566" marT="3566" marB="0" anchor="ctr"/>
                </a:tc>
                <a:tc>
                  <a:txBody>
                    <a:bodyPr/>
                    <a:lstStyle/>
                    <a:p>
                      <a:pPr algn="ctr" fontAlgn="ctr"/>
                      <a:r>
                        <a:rPr lang="tr-TR" sz="1000" u="none" strike="noStrike">
                          <a:effectLst/>
                        </a:rPr>
                        <a:t>540</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291600</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62</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3844</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33480</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527,812</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148,5473</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188642,8</a:t>
                      </a:r>
                      <a:endParaRPr lang="tr-TR" sz="1000" b="1" i="0" u="none" strike="noStrike">
                        <a:solidFill>
                          <a:srgbClr val="000000"/>
                        </a:solidFill>
                        <a:effectLst/>
                        <a:latin typeface="Calibri" panose="020F0502020204030204" pitchFamily="34" charset="0"/>
                      </a:endParaRPr>
                    </a:p>
                  </a:txBody>
                  <a:tcPr marL="3566" marR="3566" marT="3566" marB="0" anchor="ctr"/>
                </a:tc>
                <a:extLst>
                  <a:ext uri="{0D108BD9-81ED-4DB2-BD59-A6C34878D82A}">
                    <a16:rowId xmlns:a16="http://schemas.microsoft.com/office/drawing/2014/main" val="142480135"/>
                  </a:ext>
                </a:extLst>
              </a:tr>
              <a:tr h="166396">
                <a:tc>
                  <a:txBody>
                    <a:bodyPr/>
                    <a:lstStyle/>
                    <a:p>
                      <a:pPr algn="l" fontAlgn="ctr"/>
                      <a:r>
                        <a:rPr lang="tr-TR" sz="1000" u="none" strike="noStrike">
                          <a:effectLst/>
                        </a:rPr>
                        <a:t>TUNCELİ</a:t>
                      </a:r>
                      <a:endParaRPr lang="tr-TR" sz="1000" b="1" i="0" u="none" strike="noStrike">
                        <a:solidFill>
                          <a:srgbClr val="000000"/>
                        </a:solidFill>
                        <a:effectLst/>
                        <a:latin typeface="Calibri" panose="020F0502020204030204" pitchFamily="34" charset="0"/>
                      </a:endParaRPr>
                    </a:p>
                  </a:txBody>
                  <a:tcPr marL="85584" marR="3566" marT="3566" marB="0" anchor="ctr"/>
                </a:tc>
                <a:tc>
                  <a:txBody>
                    <a:bodyPr/>
                    <a:lstStyle/>
                    <a:p>
                      <a:pPr algn="ctr" fontAlgn="ctr"/>
                      <a:r>
                        <a:rPr lang="tr-TR" sz="1000" u="none" strike="noStrike">
                          <a:effectLst/>
                        </a:rPr>
                        <a:t>0,06</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0,0036</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1</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1</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0,06</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81,1944</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6582,791</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11153,41</a:t>
                      </a:r>
                      <a:endParaRPr lang="tr-TR" sz="1000" b="1" i="0" u="none" strike="noStrike">
                        <a:solidFill>
                          <a:srgbClr val="000000"/>
                        </a:solidFill>
                        <a:effectLst/>
                        <a:latin typeface="Calibri" panose="020F0502020204030204" pitchFamily="34" charset="0"/>
                      </a:endParaRPr>
                    </a:p>
                  </a:txBody>
                  <a:tcPr marL="3566" marR="3566" marT="3566" marB="0" anchor="ctr"/>
                </a:tc>
                <a:extLst>
                  <a:ext uri="{0D108BD9-81ED-4DB2-BD59-A6C34878D82A}">
                    <a16:rowId xmlns:a16="http://schemas.microsoft.com/office/drawing/2014/main" val="3485115213"/>
                  </a:ext>
                </a:extLst>
              </a:tr>
              <a:tr h="166396">
                <a:tc>
                  <a:txBody>
                    <a:bodyPr/>
                    <a:lstStyle/>
                    <a:p>
                      <a:pPr algn="l" fontAlgn="ctr"/>
                      <a:r>
                        <a:rPr lang="tr-TR" sz="1000" u="none" strike="noStrike">
                          <a:effectLst/>
                        </a:rPr>
                        <a:t>ELAZIĞ</a:t>
                      </a:r>
                      <a:endParaRPr lang="tr-TR" sz="1000" b="1" i="0" u="none" strike="noStrike">
                        <a:solidFill>
                          <a:srgbClr val="000000"/>
                        </a:solidFill>
                        <a:effectLst/>
                        <a:latin typeface="Calibri" panose="020F0502020204030204" pitchFamily="34" charset="0"/>
                      </a:endParaRPr>
                    </a:p>
                  </a:txBody>
                  <a:tcPr marL="85584" marR="3566" marT="3566" marB="0" anchor="ctr"/>
                </a:tc>
                <a:tc>
                  <a:txBody>
                    <a:bodyPr/>
                    <a:lstStyle/>
                    <a:p>
                      <a:pPr algn="ctr" fontAlgn="ctr"/>
                      <a:r>
                        <a:rPr lang="tr-TR" sz="1000" u="none" strike="noStrike">
                          <a:effectLst/>
                        </a:rPr>
                        <a:t>13</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169</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1</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1</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13</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81,1944</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4650,476</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8587,676</a:t>
                      </a:r>
                      <a:endParaRPr lang="tr-TR" sz="1000" b="1" i="0" u="none" strike="noStrike">
                        <a:solidFill>
                          <a:srgbClr val="000000"/>
                        </a:solidFill>
                        <a:effectLst/>
                        <a:latin typeface="Calibri" panose="020F0502020204030204" pitchFamily="34" charset="0"/>
                      </a:endParaRPr>
                    </a:p>
                  </a:txBody>
                  <a:tcPr marL="3566" marR="3566" marT="3566" marB="0" anchor="ctr"/>
                </a:tc>
                <a:extLst>
                  <a:ext uri="{0D108BD9-81ED-4DB2-BD59-A6C34878D82A}">
                    <a16:rowId xmlns:a16="http://schemas.microsoft.com/office/drawing/2014/main" val="4122642829"/>
                  </a:ext>
                </a:extLst>
              </a:tr>
              <a:tr h="166396">
                <a:tc>
                  <a:txBody>
                    <a:bodyPr/>
                    <a:lstStyle/>
                    <a:p>
                      <a:pPr algn="l" fontAlgn="ctr"/>
                      <a:r>
                        <a:rPr lang="tr-TR" sz="1000" u="none" strike="noStrike">
                          <a:effectLst/>
                        </a:rPr>
                        <a:t>ŞANLIURFA</a:t>
                      </a:r>
                      <a:endParaRPr lang="tr-TR" sz="1000" b="1" i="0" u="none" strike="noStrike">
                        <a:solidFill>
                          <a:srgbClr val="000000"/>
                        </a:solidFill>
                        <a:effectLst/>
                        <a:latin typeface="Calibri" panose="020F0502020204030204" pitchFamily="34" charset="0"/>
                      </a:endParaRPr>
                    </a:p>
                  </a:txBody>
                  <a:tcPr marL="85584" marR="3566" marT="3566" marB="0" anchor="ctr"/>
                </a:tc>
                <a:tc>
                  <a:txBody>
                    <a:bodyPr/>
                    <a:lstStyle/>
                    <a:p>
                      <a:pPr algn="ctr" fontAlgn="ctr"/>
                      <a:r>
                        <a:rPr lang="tr-TR" sz="1000" u="none" strike="noStrike">
                          <a:effectLst/>
                        </a:rPr>
                        <a:t>429</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184041</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1</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1</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429</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81,1944</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120968,7</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104542,5</a:t>
                      </a:r>
                      <a:endParaRPr lang="tr-TR" sz="1000" b="1" i="0" u="none" strike="noStrike">
                        <a:solidFill>
                          <a:srgbClr val="000000"/>
                        </a:solidFill>
                        <a:effectLst/>
                        <a:latin typeface="Calibri" panose="020F0502020204030204" pitchFamily="34" charset="0"/>
                      </a:endParaRPr>
                    </a:p>
                  </a:txBody>
                  <a:tcPr marL="3566" marR="3566" marT="3566" marB="0" anchor="ctr"/>
                </a:tc>
                <a:extLst>
                  <a:ext uri="{0D108BD9-81ED-4DB2-BD59-A6C34878D82A}">
                    <a16:rowId xmlns:a16="http://schemas.microsoft.com/office/drawing/2014/main" val="2465720393"/>
                  </a:ext>
                </a:extLst>
              </a:tr>
              <a:tr h="166396">
                <a:tc>
                  <a:txBody>
                    <a:bodyPr/>
                    <a:lstStyle/>
                    <a:p>
                      <a:pPr algn="l" fontAlgn="ctr"/>
                      <a:r>
                        <a:rPr lang="tr-TR" sz="1000" u="none" strike="noStrike">
                          <a:effectLst/>
                        </a:rPr>
                        <a:t>BAYBURT</a:t>
                      </a:r>
                      <a:endParaRPr lang="tr-TR" sz="1000" b="1" i="0" u="none" strike="noStrike">
                        <a:solidFill>
                          <a:srgbClr val="000000"/>
                        </a:solidFill>
                        <a:effectLst/>
                        <a:latin typeface="Calibri" panose="020F0502020204030204" pitchFamily="34" charset="0"/>
                      </a:endParaRPr>
                    </a:p>
                  </a:txBody>
                  <a:tcPr marL="85584" marR="3566" marT="3566" marB="0" anchor="ctr"/>
                </a:tc>
                <a:tc>
                  <a:txBody>
                    <a:bodyPr/>
                    <a:lstStyle/>
                    <a:p>
                      <a:pPr algn="ctr" fontAlgn="ctr"/>
                      <a:r>
                        <a:rPr lang="tr-TR" sz="1000" u="none" strike="noStrike">
                          <a:effectLst/>
                        </a:rPr>
                        <a:t>0,08</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0,0064</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1</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1</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0,08</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81,1944</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6579,546</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11149,19</a:t>
                      </a:r>
                      <a:endParaRPr lang="tr-TR" sz="1000" b="1" i="0" u="none" strike="noStrike">
                        <a:solidFill>
                          <a:srgbClr val="000000"/>
                        </a:solidFill>
                        <a:effectLst/>
                        <a:latin typeface="Calibri" panose="020F0502020204030204" pitchFamily="34" charset="0"/>
                      </a:endParaRPr>
                    </a:p>
                  </a:txBody>
                  <a:tcPr marL="3566" marR="3566" marT="3566" marB="0" anchor="ctr"/>
                </a:tc>
                <a:extLst>
                  <a:ext uri="{0D108BD9-81ED-4DB2-BD59-A6C34878D82A}">
                    <a16:rowId xmlns:a16="http://schemas.microsoft.com/office/drawing/2014/main" val="1893027902"/>
                  </a:ext>
                </a:extLst>
              </a:tr>
              <a:tr h="166396">
                <a:tc>
                  <a:txBody>
                    <a:bodyPr/>
                    <a:lstStyle/>
                    <a:p>
                      <a:pPr algn="l" fontAlgn="ctr"/>
                      <a:r>
                        <a:rPr lang="tr-TR" sz="1000" u="none" strike="noStrike">
                          <a:effectLst/>
                        </a:rPr>
                        <a:t>MANİSA</a:t>
                      </a:r>
                      <a:endParaRPr lang="tr-TR" sz="1000" b="1" i="0" u="none" strike="noStrike">
                        <a:solidFill>
                          <a:srgbClr val="000000"/>
                        </a:solidFill>
                        <a:effectLst/>
                        <a:latin typeface="Calibri" panose="020F0502020204030204" pitchFamily="34" charset="0"/>
                      </a:endParaRPr>
                    </a:p>
                  </a:txBody>
                  <a:tcPr marL="85584" marR="3566" marT="3566" marB="0" anchor="ctr"/>
                </a:tc>
                <a:tc>
                  <a:txBody>
                    <a:bodyPr/>
                    <a:lstStyle/>
                    <a:p>
                      <a:pPr algn="ctr" fontAlgn="ctr"/>
                      <a:r>
                        <a:rPr lang="tr-TR" sz="1000" u="none" strike="noStrike">
                          <a:effectLst/>
                        </a:rPr>
                        <a:t>14</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196</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1</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1</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14</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81,1944</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4515,087</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8403,336</a:t>
                      </a:r>
                      <a:endParaRPr lang="tr-TR" sz="1000" b="1" i="0" u="none" strike="noStrike">
                        <a:solidFill>
                          <a:srgbClr val="000000"/>
                        </a:solidFill>
                        <a:effectLst/>
                        <a:latin typeface="Calibri" panose="020F0502020204030204" pitchFamily="34" charset="0"/>
                      </a:endParaRPr>
                    </a:p>
                  </a:txBody>
                  <a:tcPr marL="3566" marR="3566" marT="3566" marB="0" anchor="ctr"/>
                </a:tc>
                <a:extLst>
                  <a:ext uri="{0D108BD9-81ED-4DB2-BD59-A6C34878D82A}">
                    <a16:rowId xmlns:a16="http://schemas.microsoft.com/office/drawing/2014/main" val="3783226280"/>
                  </a:ext>
                </a:extLst>
              </a:tr>
              <a:tr h="166396">
                <a:tc>
                  <a:txBody>
                    <a:bodyPr/>
                    <a:lstStyle/>
                    <a:p>
                      <a:pPr algn="l" fontAlgn="ctr"/>
                      <a:r>
                        <a:rPr lang="tr-TR" sz="1000" u="none" strike="noStrike">
                          <a:effectLst/>
                        </a:rPr>
                        <a:t>ERZİNCAN</a:t>
                      </a:r>
                      <a:endParaRPr lang="tr-TR" sz="1000" b="1" i="0" u="none" strike="noStrike">
                        <a:solidFill>
                          <a:srgbClr val="000000"/>
                        </a:solidFill>
                        <a:effectLst/>
                        <a:latin typeface="Calibri" panose="020F0502020204030204" pitchFamily="34" charset="0"/>
                      </a:endParaRPr>
                    </a:p>
                  </a:txBody>
                  <a:tcPr marL="85584" marR="3566" marT="3566" marB="0" anchor="ctr"/>
                </a:tc>
                <a:tc>
                  <a:txBody>
                    <a:bodyPr/>
                    <a:lstStyle/>
                    <a:p>
                      <a:pPr algn="ctr" fontAlgn="ctr"/>
                      <a:r>
                        <a:rPr lang="tr-TR" sz="1000" u="none" strike="noStrike">
                          <a:effectLst/>
                        </a:rPr>
                        <a:t>0,22</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0,0484</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1</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1</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0,22</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81,1944</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6556,853</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11119,64</a:t>
                      </a:r>
                      <a:endParaRPr lang="tr-TR" sz="1000" b="1" i="0" u="none" strike="noStrike">
                        <a:solidFill>
                          <a:srgbClr val="000000"/>
                        </a:solidFill>
                        <a:effectLst/>
                        <a:latin typeface="Calibri" panose="020F0502020204030204" pitchFamily="34" charset="0"/>
                      </a:endParaRPr>
                    </a:p>
                  </a:txBody>
                  <a:tcPr marL="3566" marR="3566" marT="3566" marB="0" anchor="ctr"/>
                </a:tc>
                <a:extLst>
                  <a:ext uri="{0D108BD9-81ED-4DB2-BD59-A6C34878D82A}">
                    <a16:rowId xmlns:a16="http://schemas.microsoft.com/office/drawing/2014/main" val="2976412440"/>
                  </a:ext>
                </a:extLst>
              </a:tr>
              <a:tr h="166396">
                <a:tc>
                  <a:txBody>
                    <a:bodyPr/>
                    <a:lstStyle/>
                    <a:p>
                      <a:pPr algn="l" fontAlgn="ctr"/>
                      <a:r>
                        <a:rPr lang="tr-TR" sz="1000" u="none" strike="noStrike">
                          <a:effectLst/>
                        </a:rPr>
                        <a:t>GAZİANTEP</a:t>
                      </a:r>
                      <a:endParaRPr lang="tr-TR" sz="1000" b="1" i="0" u="none" strike="noStrike">
                        <a:solidFill>
                          <a:srgbClr val="000000"/>
                        </a:solidFill>
                        <a:effectLst/>
                        <a:latin typeface="Calibri" panose="020F0502020204030204" pitchFamily="34" charset="0"/>
                      </a:endParaRPr>
                    </a:p>
                  </a:txBody>
                  <a:tcPr marL="85584" marR="3566" marT="3566" marB="0" anchor="ctr"/>
                </a:tc>
                <a:tc>
                  <a:txBody>
                    <a:bodyPr/>
                    <a:lstStyle/>
                    <a:p>
                      <a:pPr algn="ctr" fontAlgn="ctr"/>
                      <a:r>
                        <a:rPr lang="tr-TR" sz="1000" u="none" strike="noStrike">
                          <a:effectLst/>
                        </a:rPr>
                        <a:t>462</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dirty="0">
                          <a:effectLst/>
                        </a:rPr>
                        <a:t>213444</a:t>
                      </a:r>
                      <a:endParaRPr lang="tr-TR" sz="1000" b="1" i="0" u="none" strike="noStrike" dirty="0">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4</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16</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1848</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103,1592</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128766,7</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126971,3</a:t>
                      </a:r>
                      <a:endParaRPr lang="tr-TR" sz="1000" b="1" i="0" u="none" strike="noStrike">
                        <a:solidFill>
                          <a:srgbClr val="000000"/>
                        </a:solidFill>
                        <a:effectLst/>
                        <a:latin typeface="Calibri" panose="020F0502020204030204" pitchFamily="34" charset="0"/>
                      </a:endParaRPr>
                    </a:p>
                  </a:txBody>
                  <a:tcPr marL="3566" marR="3566" marT="3566" marB="0" anchor="ctr"/>
                </a:tc>
                <a:extLst>
                  <a:ext uri="{0D108BD9-81ED-4DB2-BD59-A6C34878D82A}">
                    <a16:rowId xmlns:a16="http://schemas.microsoft.com/office/drawing/2014/main" val="4163204363"/>
                  </a:ext>
                </a:extLst>
              </a:tr>
              <a:tr h="166396">
                <a:tc>
                  <a:txBody>
                    <a:bodyPr/>
                    <a:lstStyle/>
                    <a:p>
                      <a:pPr algn="l" fontAlgn="ctr"/>
                      <a:r>
                        <a:rPr lang="tr-TR" sz="1000" u="none" strike="noStrike">
                          <a:effectLst/>
                        </a:rPr>
                        <a:t>ADIYAMAN</a:t>
                      </a:r>
                      <a:endParaRPr lang="tr-TR" sz="1000" b="1" i="0" u="none" strike="noStrike">
                        <a:solidFill>
                          <a:srgbClr val="000000"/>
                        </a:solidFill>
                        <a:effectLst/>
                        <a:latin typeface="Calibri" panose="020F0502020204030204" pitchFamily="34" charset="0"/>
                      </a:endParaRPr>
                    </a:p>
                  </a:txBody>
                  <a:tcPr marL="85584" marR="3566" marT="3566" marB="0" anchor="ctr"/>
                </a:tc>
                <a:tc>
                  <a:txBody>
                    <a:bodyPr/>
                    <a:lstStyle/>
                    <a:p>
                      <a:pPr algn="ctr" fontAlgn="ctr"/>
                      <a:r>
                        <a:rPr lang="tr-TR" sz="1000" u="none" strike="noStrike" dirty="0">
                          <a:effectLst/>
                        </a:rPr>
                        <a:t>23</a:t>
                      </a:r>
                      <a:endParaRPr lang="tr-TR" sz="1000" b="1" i="0" u="none" strike="noStrike" dirty="0">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529</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1</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1</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23</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81,1944</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3386,588</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6834,282</a:t>
                      </a:r>
                      <a:endParaRPr lang="tr-TR" sz="1000" b="1" i="0" u="none" strike="noStrike">
                        <a:solidFill>
                          <a:srgbClr val="000000"/>
                        </a:solidFill>
                        <a:effectLst/>
                        <a:latin typeface="Calibri" panose="020F0502020204030204" pitchFamily="34" charset="0"/>
                      </a:endParaRPr>
                    </a:p>
                  </a:txBody>
                  <a:tcPr marL="3566" marR="3566" marT="3566" marB="0" anchor="ctr"/>
                </a:tc>
                <a:extLst>
                  <a:ext uri="{0D108BD9-81ED-4DB2-BD59-A6C34878D82A}">
                    <a16:rowId xmlns:a16="http://schemas.microsoft.com/office/drawing/2014/main" val="1472812742"/>
                  </a:ext>
                </a:extLst>
              </a:tr>
              <a:tr h="166396">
                <a:tc>
                  <a:txBody>
                    <a:bodyPr/>
                    <a:lstStyle/>
                    <a:p>
                      <a:pPr algn="l" fontAlgn="ctr"/>
                      <a:r>
                        <a:rPr lang="tr-TR" sz="1000" u="none" strike="noStrike">
                          <a:effectLst/>
                        </a:rPr>
                        <a:t>BURSA</a:t>
                      </a:r>
                      <a:endParaRPr lang="tr-TR" sz="1000" b="1" i="0" u="none" strike="noStrike">
                        <a:solidFill>
                          <a:srgbClr val="000000"/>
                        </a:solidFill>
                        <a:effectLst/>
                        <a:latin typeface="Calibri" panose="020F0502020204030204" pitchFamily="34" charset="0"/>
                      </a:endParaRPr>
                    </a:p>
                  </a:txBody>
                  <a:tcPr marL="85584" marR="3566" marT="3566" marB="0" anchor="ctr"/>
                </a:tc>
                <a:tc>
                  <a:txBody>
                    <a:bodyPr/>
                    <a:lstStyle/>
                    <a:p>
                      <a:pPr algn="ctr" fontAlgn="ctr"/>
                      <a:r>
                        <a:rPr lang="tr-TR" sz="1000" u="none" strike="noStrike">
                          <a:effectLst/>
                        </a:rPr>
                        <a:t>184</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33856</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3</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9</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552</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95,8376</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7772,609</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6135,634</a:t>
                      </a:r>
                      <a:endParaRPr lang="tr-TR" sz="1000" b="1" i="0" u="none" strike="noStrike">
                        <a:solidFill>
                          <a:srgbClr val="000000"/>
                        </a:solidFill>
                        <a:effectLst/>
                        <a:latin typeface="Calibri" panose="020F0502020204030204" pitchFamily="34" charset="0"/>
                      </a:endParaRPr>
                    </a:p>
                  </a:txBody>
                  <a:tcPr marL="3566" marR="3566" marT="3566" marB="0" anchor="ctr"/>
                </a:tc>
                <a:extLst>
                  <a:ext uri="{0D108BD9-81ED-4DB2-BD59-A6C34878D82A}">
                    <a16:rowId xmlns:a16="http://schemas.microsoft.com/office/drawing/2014/main" val="363882112"/>
                  </a:ext>
                </a:extLst>
              </a:tr>
              <a:tr h="166396">
                <a:tc>
                  <a:txBody>
                    <a:bodyPr/>
                    <a:lstStyle/>
                    <a:p>
                      <a:pPr algn="l" fontAlgn="ctr"/>
                      <a:r>
                        <a:rPr lang="tr-TR" sz="1000" u="none" strike="noStrike">
                          <a:effectLst/>
                        </a:rPr>
                        <a:t>ADANA</a:t>
                      </a:r>
                      <a:endParaRPr lang="tr-TR" sz="1000" b="1" i="0" u="none" strike="noStrike">
                        <a:solidFill>
                          <a:srgbClr val="000000"/>
                        </a:solidFill>
                        <a:effectLst/>
                        <a:latin typeface="Calibri" panose="020F0502020204030204" pitchFamily="34" charset="0"/>
                      </a:endParaRPr>
                    </a:p>
                  </a:txBody>
                  <a:tcPr marL="85584" marR="3566" marT="3566" marB="0" anchor="ctr"/>
                </a:tc>
                <a:tc>
                  <a:txBody>
                    <a:bodyPr/>
                    <a:lstStyle/>
                    <a:p>
                      <a:pPr algn="ctr" fontAlgn="ctr"/>
                      <a:r>
                        <a:rPr lang="tr-TR" sz="1000" u="none" strike="noStrike">
                          <a:effectLst/>
                        </a:rPr>
                        <a:t>256</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65536</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2</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4</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512</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88,516</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28050,89</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22599,19</a:t>
                      </a:r>
                      <a:endParaRPr lang="tr-TR" sz="1000" b="1" i="0" u="none" strike="noStrike">
                        <a:solidFill>
                          <a:srgbClr val="000000"/>
                        </a:solidFill>
                        <a:effectLst/>
                        <a:latin typeface="Calibri" panose="020F0502020204030204" pitchFamily="34" charset="0"/>
                      </a:endParaRPr>
                    </a:p>
                  </a:txBody>
                  <a:tcPr marL="3566" marR="3566" marT="3566" marB="0" anchor="ctr"/>
                </a:tc>
                <a:extLst>
                  <a:ext uri="{0D108BD9-81ED-4DB2-BD59-A6C34878D82A}">
                    <a16:rowId xmlns:a16="http://schemas.microsoft.com/office/drawing/2014/main" val="2058288755"/>
                  </a:ext>
                </a:extLst>
              </a:tr>
              <a:tr h="166396">
                <a:tc>
                  <a:txBody>
                    <a:bodyPr/>
                    <a:lstStyle/>
                    <a:p>
                      <a:pPr algn="l" fontAlgn="ctr"/>
                      <a:r>
                        <a:rPr lang="tr-TR" sz="1000" u="none" strike="noStrike">
                          <a:effectLst/>
                        </a:rPr>
                        <a:t>NEVŞEHİR</a:t>
                      </a:r>
                      <a:endParaRPr lang="tr-TR" sz="1000" b="1" i="0" u="none" strike="noStrike">
                        <a:solidFill>
                          <a:srgbClr val="000000"/>
                        </a:solidFill>
                        <a:effectLst/>
                        <a:latin typeface="Calibri" panose="020F0502020204030204" pitchFamily="34" charset="0"/>
                      </a:endParaRPr>
                    </a:p>
                  </a:txBody>
                  <a:tcPr marL="85584" marR="3566" marT="3566" marB="0" anchor="ctr"/>
                </a:tc>
                <a:tc>
                  <a:txBody>
                    <a:bodyPr/>
                    <a:lstStyle/>
                    <a:p>
                      <a:pPr algn="ctr" fontAlgn="ctr"/>
                      <a:r>
                        <a:rPr lang="tr-TR" sz="1000" u="none" strike="noStrike">
                          <a:effectLst/>
                        </a:rPr>
                        <a:t>13</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169</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2</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4</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26</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88,516</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5702,666</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8587,676</a:t>
                      </a:r>
                      <a:endParaRPr lang="tr-TR" sz="1000" b="1" i="0" u="none" strike="noStrike">
                        <a:solidFill>
                          <a:srgbClr val="000000"/>
                        </a:solidFill>
                        <a:effectLst/>
                        <a:latin typeface="Calibri" panose="020F0502020204030204" pitchFamily="34" charset="0"/>
                      </a:endParaRPr>
                    </a:p>
                  </a:txBody>
                  <a:tcPr marL="3566" marR="3566" marT="3566" marB="0" anchor="ctr"/>
                </a:tc>
                <a:extLst>
                  <a:ext uri="{0D108BD9-81ED-4DB2-BD59-A6C34878D82A}">
                    <a16:rowId xmlns:a16="http://schemas.microsoft.com/office/drawing/2014/main" val="1235763398"/>
                  </a:ext>
                </a:extLst>
              </a:tr>
              <a:tr h="326521">
                <a:tc>
                  <a:txBody>
                    <a:bodyPr/>
                    <a:lstStyle/>
                    <a:p>
                      <a:pPr algn="l" fontAlgn="ctr"/>
                      <a:r>
                        <a:rPr lang="tr-TR" sz="1000" u="none" strike="noStrike">
                          <a:effectLst/>
                        </a:rPr>
                        <a:t>AFYONKARAHİSAR</a:t>
                      </a:r>
                      <a:endParaRPr lang="tr-TR" sz="1000" b="1" i="0" u="none" strike="noStrike">
                        <a:solidFill>
                          <a:srgbClr val="000000"/>
                        </a:solidFill>
                        <a:effectLst/>
                        <a:latin typeface="Calibri" panose="020F0502020204030204" pitchFamily="34" charset="0"/>
                      </a:endParaRPr>
                    </a:p>
                  </a:txBody>
                  <a:tcPr marL="85584" marR="3566" marT="3566" marB="0" anchor="ctr"/>
                </a:tc>
                <a:tc>
                  <a:txBody>
                    <a:bodyPr/>
                    <a:lstStyle/>
                    <a:p>
                      <a:pPr algn="ctr" fontAlgn="ctr"/>
                      <a:r>
                        <a:rPr lang="tr-TR" sz="1000" u="none" strike="noStrike">
                          <a:effectLst/>
                        </a:rPr>
                        <a:t>12</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144</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2</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4</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24</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88,516</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5854,698</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8774,015</a:t>
                      </a:r>
                      <a:endParaRPr lang="tr-TR" sz="1000" b="1" i="0" u="none" strike="noStrike">
                        <a:solidFill>
                          <a:srgbClr val="000000"/>
                        </a:solidFill>
                        <a:effectLst/>
                        <a:latin typeface="Calibri" panose="020F0502020204030204" pitchFamily="34" charset="0"/>
                      </a:endParaRPr>
                    </a:p>
                  </a:txBody>
                  <a:tcPr marL="3566" marR="3566" marT="3566" marB="0" anchor="ctr"/>
                </a:tc>
                <a:extLst>
                  <a:ext uri="{0D108BD9-81ED-4DB2-BD59-A6C34878D82A}">
                    <a16:rowId xmlns:a16="http://schemas.microsoft.com/office/drawing/2014/main" val="2922874224"/>
                  </a:ext>
                </a:extLst>
              </a:tr>
              <a:tr h="166396">
                <a:tc>
                  <a:txBody>
                    <a:bodyPr/>
                    <a:lstStyle/>
                    <a:p>
                      <a:pPr algn="l" fontAlgn="ctr"/>
                      <a:r>
                        <a:rPr lang="tr-TR" sz="1000" u="none" strike="noStrike">
                          <a:effectLst/>
                        </a:rPr>
                        <a:t>DİYARBAKIR</a:t>
                      </a:r>
                      <a:endParaRPr lang="tr-TR" sz="1000" b="1" i="0" u="none" strike="noStrike">
                        <a:solidFill>
                          <a:srgbClr val="000000"/>
                        </a:solidFill>
                        <a:effectLst/>
                        <a:latin typeface="Calibri" panose="020F0502020204030204" pitchFamily="34" charset="0"/>
                      </a:endParaRPr>
                    </a:p>
                  </a:txBody>
                  <a:tcPr marL="85584" marR="3566" marT="3566" marB="0" anchor="ctr"/>
                </a:tc>
                <a:tc>
                  <a:txBody>
                    <a:bodyPr/>
                    <a:lstStyle/>
                    <a:p>
                      <a:pPr algn="ctr" fontAlgn="ctr"/>
                      <a:r>
                        <a:rPr lang="tr-TR" sz="1000" u="none" strike="noStrike">
                          <a:effectLst/>
                        </a:rPr>
                        <a:t>24</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576</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1</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1</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24</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81,1944</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3271,199</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6669,942</a:t>
                      </a:r>
                      <a:endParaRPr lang="tr-TR" sz="1000" b="1" i="0" u="none" strike="noStrike">
                        <a:solidFill>
                          <a:srgbClr val="000000"/>
                        </a:solidFill>
                        <a:effectLst/>
                        <a:latin typeface="Calibri" panose="020F0502020204030204" pitchFamily="34" charset="0"/>
                      </a:endParaRPr>
                    </a:p>
                  </a:txBody>
                  <a:tcPr marL="3566" marR="3566" marT="3566" marB="0" anchor="ctr"/>
                </a:tc>
                <a:extLst>
                  <a:ext uri="{0D108BD9-81ED-4DB2-BD59-A6C34878D82A}">
                    <a16:rowId xmlns:a16="http://schemas.microsoft.com/office/drawing/2014/main" val="816490536"/>
                  </a:ext>
                </a:extLst>
              </a:tr>
              <a:tr h="166396">
                <a:tc>
                  <a:txBody>
                    <a:bodyPr/>
                    <a:lstStyle/>
                    <a:p>
                      <a:pPr algn="l" fontAlgn="ctr"/>
                      <a:r>
                        <a:rPr lang="tr-TR" sz="1000" u="none" strike="noStrike">
                          <a:effectLst/>
                        </a:rPr>
                        <a:t>IĞDIR</a:t>
                      </a:r>
                      <a:endParaRPr lang="tr-TR" sz="1000" b="1" i="0" u="none" strike="noStrike">
                        <a:solidFill>
                          <a:srgbClr val="000000"/>
                        </a:solidFill>
                        <a:effectLst/>
                        <a:latin typeface="Calibri" panose="020F0502020204030204" pitchFamily="34" charset="0"/>
                      </a:endParaRPr>
                    </a:p>
                  </a:txBody>
                  <a:tcPr marL="85584" marR="3566" marT="3566" marB="0" anchor="ctr"/>
                </a:tc>
                <a:tc>
                  <a:txBody>
                    <a:bodyPr/>
                    <a:lstStyle/>
                    <a:p>
                      <a:pPr algn="ctr" fontAlgn="ctr"/>
                      <a:r>
                        <a:rPr lang="tr-TR" sz="1000" u="none" strike="noStrike">
                          <a:effectLst/>
                        </a:rPr>
                        <a:t>0,08</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0,0064</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1</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1</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0,08</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81,1944</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6579,546</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11149,19</a:t>
                      </a:r>
                      <a:endParaRPr lang="tr-TR" sz="1000" b="1" i="0" u="none" strike="noStrike">
                        <a:solidFill>
                          <a:srgbClr val="000000"/>
                        </a:solidFill>
                        <a:effectLst/>
                        <a:latin typeface="Calibri" panose="020F0502020204030204" pitchFamily="34" charset="0"/>
                      </a:endParaRPr>
                    </a:p>
                  </a:txBody>
                  <a:tcPr marL="3566" marR="3566" marT="3566" marB="0" anchor="ctr"/>
                </a:tc>
                <a:extLst>
                  <a:ext uri="{0D108BD9-81ED-4DB2-BD59-A6C34878D82A}">
                    <a16:rowId xmlns:a16="http://schemas.microsoft.com/office/drawing/2014/main" val="3329299071"/>
                  </a:ext>
                </a:extLst>
              </a:tr>
              <a:tr h="166396">
                <a:tc>
                  <a:txBody>
                    <a:bodyPr/>
                    <a:lstStyle/>
                    <a:p>
                      <a:pPr algn="l" fontAlgn="ctr"/>
                      <a:r>
                        <a:rPr lang="tr-TR" sz="1000" u="none" strike="noStrike">
                          <a:effectLst/>
                        </a:rPr>
                        <a:t>OSMANİYE</a:t>
                      </a:r>
                      <a:endParaRPr lang="tr-TR" sz="1000" b="1" i="0" u="none" strike="noStrike">
                        <a:solidFill>
                          <a:srgbClr val="000000"/>
                        </a:solidFill>
                        <a:effectLst/>
                        <a:latin typeface="Calibri" panose="020F0502020204030204" pitchFamily="34" charset="0"/>
                      </a:endParaRPr>
                    </a:p>
                  </a:txBody>
                  <a:tcPr marL="85584" marR="3566" marT="3566" marB="0" anchor="ctr"/>
                </a:tc>
                <a:tc>
                  <a:txBody>
                    <a:bodyPr/>
                    <a:lstStyle/>
                    <a:p>
                      <a:pPr algn="ctr" fontAlgn="ctr"/>
                      <a:r>
                        <a:rPr lang="tr-TR" sz="1000" u="none" strike="noStrike">
                          <a:effectLst/>
                        </a:rPr>
                        <a:t>42</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1764</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1</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1</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42</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81,1944</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1536,201</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4053,832</a:t>
                      </a:r>
                      <a:endParaRPr lang="tr-TR" sz="1000" b="1" i="0" u="none" strike="noStrike">
                        <a:solidFill>
                          <a:srgbClr val="000000"/>
                        </a:solidFill>
                        <a:effectLst/>
                        <a:latin typeface="Calibri" panose="020F0502020204030204" pitchFamily="34" charset="0"/>
                      </a:endParaRPr>
                    </a:p>
                  </a:txBody>
                  <a:tcPr marL="3566" marR="3566" marT="3566" marB="0" anchor="ctr"/>
                </a:tc>
                <a:extLst>
                  <a:ext uri="{0D108BD9-81ED-4DB2-BD59-A6C34878D82A}">
                    <a16:rowId xmlns:a16="http://schemas.microsoft.com/office/drawing/2014/main" val="2472888805"/>
                  </a:ext>
                </a:extLst>
              </a:tr>
              <a:tr h="166396">
                <a:tc>
                  <a:txBody>
                    <a:bodyPr/>
                    <a:lstStyle/>
                    <a:p>
                      <a:pPr algn="l" fontAlgn="ctr"/>
                      <a:r>
                        <a:rPr lang="tr-TR" sz="1000" u="none" strike="noStrike">
                          <a:effectLst/>
                        </a:rPr>
                        <a:t>KİLİS</a:t>
                      </a:r>
                      <a:endParaRPr lang="tr-TR" sz="1000" b="1" i="0" u="none" strike="noStrike">
                        <a:solidFill>
                          <a:srgbClr val="000000"/>
                        </a:solidFill>
                        <a:effectLst/>
                        <a:latin typeface="Calibri" panose="020F0502020204030204" pitchFamily="34" charset="0"/>
                      </a:endParaRPr>
                    </a:p>
                  </a:txBody>
                  <a:tcPr marL="85584" marR="3566" marT="3566" marB="0" anchor="ctr"/>
                </a:tc>
                <a:tc>
                  <a:txBody>
                    <a:bodyPr/>
                    <a:lstStyle/>
                    <a:p>
                      <a:pPr algn="ctr" fontAlgn="ctr"/>
                      <a:r>
                        <a:rPr lang="tr-TR" sz="1000" u="none" strike="noStrike">
                          <a:effectLst/>
                        </a:rPr>
                        <a:t>107</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11449</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1</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1</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107</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81,1944</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665,929</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1,769661</a:t>
                      </a:r>
                      <a:endParaRPr lang="tr-TR" sz="1000" b="1" i="0" u="none" strike="noStrike">
                        <a:solidFill>
                          <a:srgbClr val="000000"/>
                        </a:solidFill>
                        <a:effectLst/>
                        <a:latin typeface="Calibri" panose="020F0502020204030204" pitchFamily="34" charset="0"/>
                      </a:endParaRPr>
                    </a:p>
                  </a:txBody>
                  <a:tcPr marL="3566" marR="3566" marT="3566" marB="0" anchor="ctr"/>
                </a:tc>
                <a:extLst>
                  <a:ext uri="{0D108BD9-81ED-4DB2-BD59-A6C34878D82A}">
                    <a16:rowId xmlns:a16="http://schemas.microsoft.com/office/drawing/2014/main" val="2651107190"/>
                  </a:ext>
                </a:extLst>
              </a:tr>
              <a:tr h="166396">
                <a:tc>
                  <a:txBody>
                    <a:bodyPr/>
                    <a:lstStyle/>
                    <a:p>
                      <a:pPr algn="l" fontAlgn="ctr"/>
                      <a:r>
                        <a:rPr lang="tr-TR" sz="1000" u="none" strike="noStrike">
                          <a:effectLst/>
                        </a:rPr>
                        <a:t>ŞIRNAK</a:t>
                      </a:r>
                      <a:endParaRPr lang="tr-TR" sz="1000" b="1" i="0" u="none" strike="noStrike">
                        <a:solidFill>
                          <a:srgbClr val="000000"/>
                        </a:solidFill>
                        <a:effectLst/>
                        <a:latin typeface="Calibri" panose="020F0502020204030204" pitchFamily="34" charset="0"/>
                      </a:endParaRPr>
                    </a:p>
                  </a:txBody>
                  <a:tcPr marL="85584" marR="3566" marT="3566" marB="0" anchor="ctr"/>
                </a:tc>
                <a:tc>
                  <a:txBody>
                    <a:bodyPr/>
                    <a:lstStyle/>
                    <a:p>
                      <a:pPr algn="ctr" fontAlgn="ctr"/>
                      <a:r>
                        <a:rPr lang="tr-TR" sz="1000" u="none" strike="noStrike">
                          <a:effectLst/>
                        </a:rPr>
                        <a:t>14</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196</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1</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1</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14</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81,1944</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4515,087</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8403,336</a:t>
                      </a:r>
                      <a:endParaRPr lang="tr-TR" sz="1000" b="1" i="0" u="none" strike="noStrike">
                        <a:solidFill>
                          <a:srgbClr val="000000"/>
                        </a:solidFill>
                        <a:effectLst/>
                        <a:latin typeface="Calibri" panose="020F0502020204030204" pitchFamily="34" charset="0"/>
                      </a:endParaRPr>
                    </a:p>
                  </a:txBody>
                  <a:tcPr marL="3566" marR="3566" marT="3566" marB="0" anchor="ctr"/>
                </a:tc>
                <a:extLst>
                  <a:ext uri="{0D108BD9-81ED-4DB2-BD59-A6C34878D82A}">
                    <a16:rowId xmlns:a16="http://schemas.microsoft.com/office/drawing/2014/main" val="2526850258"/>
                  </a:ext>
                </a:extLst>
              </a:tr>
              <a:tr h="166396">
                <a:tc>
                  <a:txBody>
                    <a:bodyPr/>
                    <a:lstStyle/>
                    <a:p>
                      <a:pPr algn="l" fontAlgn="ctr"/>
                      <a:r>
                        <a:rPr lang="tr-TR" sz="1000" u="none" strike="noStrike">
                          <a:effectLst/>
                        </a:rPr>
                        <a:t>ANKARA</a:t>
                      </a:r>
                      <a:endParaRPr lang="tr-TR" sz="1000" b="1" i="0" u="none" strike="noStrike">
                        <a:solidFill>
                          <a:srgbClr val="000000"/>
                        </a:solidFill>
                        <a:effectLst/>
                        <a:latin typeface="Calibri" panose="020F0502020204030204" pitchFamily="34" charset="0"/>
                      </a:endParaRPr>
                    </a:p>
                  </a:txBody>
                  <a:tcPr marL="85584" marR="3566" marT="3566" marB="0" anchor="ctr"/>
                </a:tc>
                <a:tc>
                  <a:txBody>
                    <a:bodyPr/>
                    <a:lstStyle/>
                    <a:p>
                      <a:pPr algn="ctr" fontAlgn="ctr"/>
                      <a:r>
                        <a:rPr lang="tr-TR" sz="1000" u="none" strike="noStrike">
                          <a:effectLst/>
                        </a:rPr>
                        <a:t>100</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10000</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21</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441</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2100</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227,6264</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16288,4</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32,14566</a:t>
                      </a:r>
                      <a:endParaRPr lang="tr-TR" sz="1000" b="1" i="0" u="none" strike="noStrike">
                        <a:solidFill>
                          <a:srgbClr val="000000"/>
                        </a:solidFill>
                        <a:effectLst/>
                        <a:latin typeface="Calibri" panose="020F0502020204030204" pitchFamily="34" charset="0"/>
                      </a:endParaRPr>
                    </a:p>
                  </a:txBody>
                  <a:tcPr marL="3566" marR="3566" marT="3566" marB="0" anchor="ctr"/>
                </a:tc>
                <a:extLst>
                  <a:ext uri="{0D108BD9-81ED-4DB2-BD59-A6C34878D82A}">
                    <a16:rowId xmlns:a16="http://schemas.microsoft.com/office/drawing/2014/main" val="3212993344"/>
                  </a:ext>
                </a:extLst>
              </a:tr>
              <a:tr h="166396">
                <a:tc>
                  <a:txBody>
                    <a:bodyPr/>
                    <a:lstStyle/>
                    <a:p>
                      <a:pPr algn="l" fontAlgn="ctr"/>
                      <a:r>
                        <a:rPr lang="tr-TR" sz="1000" u="none" strike="noStrike">
                          <a:effectLst/>
                        </a:rPr>
                        <a:t>MUĞLA</a:t>
                      </a:r>
                      <a:endParaRPr lang="tr-TR" sz="1000" b="1" i="0" u="none" strike="noStrike">
                        <a:solidFill>
                          <a:srgbClr val="000000"/>
                        </a:solidFill>
                        <a:effectLst/>
                        <a:latin typeface="Calibri" panose="020F0502020204030204" pitchFamily="34" charset="0"/>
                      </a:endParaRPr>
                    </a:p>
                  </a:txBody>
                  <a:tcPr marL="85584" marR="3566" marT="3566" marB="0" anchor="ctr"/>
                </a:tc>
                <a:tc>
                  <a:txBody>
                    <a:bodyPr/>
                    <a:lstStyle/>
                    <a:p>
                      <a:pPr algn="ctr" fontAlgn="ctr"/>
                      <a:r>
                        <a:rPr lang="tr-TR" sz="1000" u="none" strike="noStrike">
                          <a:effectLst/>
                        </a:rPr>
                        <a:t>11</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121</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1</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1</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11</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81,1944</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4927,254</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8962,355</a:t>
                      </a:r>
                      <a:endParaRPr lang="tr-TR" sz="1000" b="1" i="0" u="none" strike="noStrike">
                        <a:solidFill>
                          <a:srgbClr val="000000"/>
                        </a:solidFill>
                        <a:effectLst/>
                        <a:latin typeface="Calibri" panose="020F0502020204030204" pitchFamily="34" charset="0"/>
                      </a:endParaRPr>
                    </a:p>
                  </a:txBody>
                  <a:tcPr marL="3566" marR="3566" marT="3566" marB="0" anchor="ctr"/>
                </a:tc>
                <a:extLst>
                  <a:ext uri="{0D108BD9-81ED-4DB2-BD59-A6C34878D82A}">
                    <a16:rowId xmlns:a16="http://schemas.microsoft.com/office/drawing/2014/main" val="1548725734"/>
                  </a:ext>
                </a:extLst>
              </a:tr>
              <a:tr h="166396">
                <a:tc>
                  <a:txBody>
                    <a:bodyPr/>
                    <a:lstStyle/>
                    <a:p>
                      <a:pPr algn="l" fontAlgn="ctr"/>
                      <a:r>
                        <a:rPr lang="tr-TR" sz="1000" u="none" strike="noStrike">
                          <a:effectLst/>
                        </a:rPr>
                        <a:t>MERSİN</a:t>
                      </a:r>
                      <a:endParaRPr lang="tr-TR" sz="1000" b="1" i="0" u="none" strike="noStrike">
                        <a:solidFill>
                          <a:srgbClr val="000000"/>
                        </a:solidFill>
                        <a:effectLst/>
                        <a:latin typeface="Calibri" panose="020F0502020204030204" pitchFamily="34" charset="0"/>
                      </a:endParaRPr>
                    </a:p>
                  </a:txBody>
                  <a:tcPr marL="85584" marR="3566" marT="3566" marB="0" anchor="ctr"/>
                </a:tc>
                <a:tc>
                  <a:txBody>
                    <a:bodyPr/>
                    <a:lstStyle/>
                    <a:p>
                      <a:pPr algn="ctr" fontAlgn="ctr"/>
                      <a:r>
                        <a:rPr lang="tr-TR" sz="1000" u="none" strike="noStrike">
                          <a:effectLst/>
                        </a:rPr>
                        <a:t>242</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58564</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4</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16</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968</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103,1592</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19276,77</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18585,95</a:t>
                      </a:r>
                      <a:endParaRPr lang="tr-TR" sz="1000" b="1" i="0" u="none" strike="noStrike">
                        <a:solidFill>
                          <a:srgbClr val="000000"/>
                        </a:solidFill>
                        <a:effectLst/>
                        <a:latin typeface="Calibri" panose="020F0502020204030204" pitchFamily="34" charset="0"/>
                      </a:endParaRPr>
                    </a:p>
                  </a:txBody>
                  <a:tcPr marL="3566" marR="3566" marT="3566" marB="0" anchor="ctr"/>
                </a:tc>
                <a:extLst>
                  <a:ext uri="{0D108BD9-81ED-4DB2-BD59-A6C34878D82A}">
                    <a16:rowId xmlns:a16="http://schemas.microsoft.com/office/drawing/2014/main" val="705971123"/>
                  </a:ext>
                </a:extLst>
              </a:tr>
              <a:tr h="166396">
                <a:tc>
                  <a:txBody>
                    <a:bodyPr/>
                    <a:lstStyle/>
                    <a:p>
                      <a:pPr algn="l" fontAlgn="ctr"/>
                      <a:r>
                        <a:rPr lang="tr-TR" sz="1000" u="none" strike="noStrike">
                          <a:effectLst/>
                        </a:rPr>
                        <a:t>TEKİRDAĞ</a:t>
                      </a:r>
                      <a:endParaRPr lang="tr-TR" sz="1000" b="1" i="0" u="none" strike="noStrike">
                        <a:solidFill>
                          <a:srgbClr val="000000"/>
                        </a:solidFill>
                        <a:effectLst/>
                        <a:latin typeface="Calibri" panose="020F0502020204030204" pitchFamily="34" charset="0"/>
                      </a:endParaRPr>
                    </a:p>
                  </a:txBody>
                  <a:tcPr marL="85584" marR="3566" marT="3566" marB="0" anchor="ctr"/>
                </a:tc>
                <a:tc>
                  <a:txBody>
                    <a:bodyPr/>
                    <a:lstStyle/>
                    <a:p>
                      <a:pPr algn="ctr" fontAlgn="ctr"/>
                      <a:r>
                        <a:rPr lang="tr-TR" sz="1000" u="none" strike="noStrike">
                          <a:effectLst/>
                        </a:rPr>
                        <a:t>12</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144</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2</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4</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24</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88,516</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5854,698</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8774,015</a:t>
                      </a:r>
                      <a:endParaRPr lang="tr-TR" sz="1000" b="1" i="0" u="none" strike="noStrike">
                        <a:solidFill>
                          <a:srgbClr val="000000"/>
                        </a:solidFill>
                        <a:effectLst/>
                        <a:latin typeface="Calibri" panose="020F0502020204030204" pitchFamily="34" charset="0"/>
                      </a:endParaRPr>
                    </a:p>
                  </a:txBody>
                  <a:tcPr marL="3566" marR="3566" marT="3566" marB="0" anchor="ctr"/>
                </a:tc>
                <a:extLst>
                  <a:ext uri="{0D108BD9-81ED-4DB2-BD59-A6C34878D82A}">
                    <a16:rowId xmlns:a16="http://schemas.microsoft.com/office/drawing/2014/main" val="3390937416"/>
                  </a:ext>
                </a:extLst>
              </a:tr>
              <a:tr h="326521">
                <a:tc>
                  <a:txBody>
                    <a:bodyPr/>
                    <a:lstStyle/>
                    <a:p>
                      <a:pPr algn="l" fontAlgn="ctr"/>
                      <a:r>
                        <a:rPr lang="tr-TR" sz="1000" u="none" strike="noStrike">
                          <a:effectLst/>
                        </a:rPr>
                        <a:t>KAHRAMANMARAŞ</a:t>
                      </a:r>
                      <a:endParaRPr lang="tr-TR" sz="1000" b="1" i="0" u="none" strike="noStrike">
                        <a:solidFill>
                          <a:srgbClr val="000000"/>
                        </a:solidFill>
                        <a:effectLst/>
                        <a:latin typeface="Calibri" panose="020F0502020204030204" pitchFamily="34" charset="0"/>
                      </a:endParaRPr>
                    </a:p>
                  </a:txBody>
                  <a:tcPr marL="85584" marR="3566" marT="3566" marB="0" anchor="ctr"/>
                </a:tc>
                <a:tc>
                  <a:txBody>
                    <a:bodyPr/>
                    <a:lstStyle/>
                    <a:p>
                      <a:pPr algn="ctr" fontAlgn="ctr"/>
                      <a:r>
                        <a:rPr lang="tr-TR" sz="1000" u="none" strike="noStrike">
                          <a:effectLst/>
                        </a:rPr>
                        <a:t>96</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9216</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2</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4</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192</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88,516</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56,01026</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93,50337</a:t>
                      </a:r>
                      <a:endParaRPr lang="tr-TR" sz="1000" b="1" i="0" u="none" strike="noStrike">
                        <a:solidFill>
                          <a:srgbClr val="000000"/>
                        </a:solidFill>
                        <a:effectLst/>
                        <a:latin typeface="Calibri" panose="020F0502020204030204" pitchFamily="34" charset="0"/>
                      </a:endParaRPr>
                    </a:p>
                  </a:txBody>
                  <a:tcPr marL="3566" marR="3566" marT="3566" marB="0" anchor="ctr"/>
                </a:tc>
                <a:extLst>
                  <a:ext uri="{0D108BD9-81ED-4DB2-BD59-A6C34878D82A}">
                    <a16:rowId xmlns:a16="http://schemas.microsoft.com/office/drawing/2014/main" val="2447753345"/>
                  </a:ext>
                </a:extLst>
              </a:tr>
              <a:tr h="166396">
                <a:tc>
                  <a:txBody>
                    <a:bodyPr/>
                    <a:lstStyle/>
                    <a:p>
                      <a:pPr algn="l" fontAlgn="ctr"/>
                      <a:r>
                        <a:rPr lang="tr-TR" sz="1000" u="none" strike="noStrike">
                          <a:effectLst/>
                        </a:rPr>
                        <a:t>MALATYA</a:t>
                      </a:r>
                      <a:endParaRPr lang="tr-TR" sz="1000" b="1" i="0" u="none" strike="noStrike">
                        <a:solidFill>
                          <a:srgbClr val="000000"/>
                        </a:solidFill>
                        <a:effectLst/>
                        <a:latin typeface="Calibri" panose="020F0502020204030204" pitchFamily="34" charset="0"/>
                      </a:endParaRPr>
                    </a:p>
                  </a:txBody>
                  <a:tcPr marL="85584" marR="3566" marT="3566" marB="0" anchor="ctr"/>
                </a:tc>
                <a:tc>
                  <a:txBody>
                    <a:bodyPr/>
                    <a:lstStyle/>
                    <a:p>
                      <a:pPr algn="ctr" fontAlgn="ctr"/>
                      <a:r>
                        <a:rPr lang="tr-TR" sz="1000" u="none" strike="noStrike">
                          <a:effectLst/>
                        </a:rPr>
                        <a:t>31</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961</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2</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4</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62</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88,516</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3308,09</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5575,566</a:t>
                      </a:r>
                      <a:endParaRPr lang="tr-TR" sz="1000" b="1" i="0" u="none" strike="noStrike">
                        <a:solidFill>
                          <a:srgbClr val="000000"/>
                        </a:solidFill>
                        <a:effectLst/>
                        <a:latin typeface="Calibri" panose="020F0502020204030204" pitchFamily="34" charset="0"/>
                      </a:endParaRPr>
                    </a:p>
                  </a:txBody>
                  <a:tcPr marL="3566" marR="3566" marT="3566" marB="0" anchor="ctr"/>
                </a:tc>
                <a:extLst>
                  <a:ext uri="{0D108BD9-81ED-4DB2-BD59-A6C34878D82A}">
                    <a16:rowId xmlns:a16="http://schemas.microsoft.com/office/drawing/2014/main" val="2280571332"/>
                  </a:ext>
                </a:extLst>
              </a:tr>
              <a:tr h="166396">
                <a:tc>
                  <a:txBody>
                    <a:bodyPr/>
                    <a:lstStyle/>
                    <a:p>
                      <a:pPr algn="l" fontAlgn="ctr"/>
                      <a:r>
                        <a:rPr lang="tr-TR" sz="1000" u="none" strike="noStrike">
                          <a:effectLst/>
                        </a:rPr>
                        <a:t>KONYA</a:t>
                      </a:r>
                      <a:endParaRPr lang="tr-TR" sz="1000" b="1" i="0" u="none" strike="noStrike">
                        <a:solidFill>
                          <a:srgbClr val="000000"/>
                        </a:solidFill>
                        <a:effectLst/>
                        <a:latin typeface="Calibri" panose="020F0502020204030204" pitchFamily="34" charset="0"/>
                      </a:endParaRPr>
                    </a:p>
                  </a:txBody>
                  <a:tcPr marL="85584" marR="3566" marT="3566" marB="0" anchor="ctr"/>
                </a:tc>
                <a:tc>
                  <a:txBody>
                    <a:bodyPr/>
                    <a:lstStyle/>
                    <a:p>
                      <a:pPr algn="ctr" fontAlgn="ctr"/>
                      <a:r>
                        <a:rPr lang="tr-TR" sz="1000" u="none" strike="noStrike">
                          <a:effectLst/>
                        </a:rPr>
                        <a:t>123</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15129</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5</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25</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615</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110,4808</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156,7304</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300,3388</a:t>
                      </a:r>
                      <a:endParaRPr lang="tr-TR" sz="1000" b="1" i="0" u="none" strike="noStrike">
                        <a:solidFill>
                          <a:srgbClr val="000000"/>
                        </a:solidFill>
                        <a:effectLst/>
                        <a:latin typeface="Calibri" panose="020F0502020204030204" pitchFamily="34" charset="0"/>
                      </a:endParaRPr>
                    </a:p>
                  </a:txBody>
                  <a:tcPr marL="3566" marR="3566" marT="3566" marB="0" anchor="ctr"/>
                </a:tc>
                <a:extLst>
                  <a:ext uri="{0D108BD9-81ED-4DB2-BD59-A6C34878D82A}">
                    <a16:rowId xmlns:a16="http://schemas.microsoft.com/office/drawing/2014/main" val="2368623198"/>
                  </a:ext>
                </a:extLst>
              </a:tr>
              <a:tr h="166396">
                <a:tc>
                  <a:txBody>
                    <a:bodyPr/>
                    <a:lstStyle/>
                    <a:p>
                      <a:pPr algn="l" fontAlgn="ctr"/>
                      <a:r>
                        <a:rPr lang="tr-TR" sz="1000" u="none" strike="noStrike">
                          <a:effectLst/>
                        </a:rPr>
                        <a:t>MARDİN</a:t>
                      </a:r>
                      <a:endParaRPr lang="tr-TR" sz="1000" b="1" i="0" u="none" strike="noStrike">
                        <a:solidFill>
                          <a:srgbClr val="000000"/>
                        </a:solidFill>
                        <a:effectLst/>
                        <a:latin typeface="Calibri" panose="020F0502020204030204" pitchFamily="34" charset="0"/>
                      </a:endParaRPr>
                    </a:p>
                  </a:txBody>
                  <a:tcPr marL="85584" marR="3566" marT="3566" marB="0" anchor="ctr"/>
                </a:tc>
                <a:tc>
                  <a:txBody>
                    <a:bodyPr/>
                    <a:lstStyle/>
                    <a:p>
                      <a:pPr algn="ctr" fontAlgn="ctr"/>
                      <a:r>
                        <a:rPr lang="tr-TR" sz="1000" u="none" strike="noStrike">
                          <a:effectLst/>
                        </a:rPr>
                        <a:t>91</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8281</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1</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1</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91</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81,1944</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96,14979</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215,2005</a:t>
                      </a:r>
                      <a:endParaRPr lang="tr-TR" sz="1000" b="1" i="0" u="none" strike="noStrike">
                        <a:solidFill>
                          <a:srgbClr val="000000"/>
                        </a:solidFill>
                        <a:effectLst/>
                        <a:latin typeface="Calibri" panose="020F0502020204030204" pitchFamily="34" charset="0"/>
                      </a:endParaRPr>
                    </a:p>
                  </a:txBody>
                  <a:tcPr marL="3566" marR="3566" marT="3566" marB="0" anchor="ctr"/>
                </a:tc>
                <a:extLst>
                  <a:ext uri="{0D108BD9-81ED-4DB2-BD59-A6C34878D82A}">
                    <a16:rowId xmlns:a16="http://schemas.microsoft.com/office/drawing/2014/main" val="3481658906"/>
                  </a:ext>
                </a:extLst>
              </a:tr>
              <a:tr h="166396">
                <a:tc>
                  <a:txBody>
                    <a:bodyPr/>
                    <a:lstStyle/>
                    <a:p>
                      <a:pPr algn="l" fontAlgn="ctr"/>
                      <a:r>
                        <a:rPr lang="tr-TR" sz="1000" u="none" strike="noStrike">
                          <a:effectLst/>
                        </a:rPr>
                        <a:t>DENİZLİ</a:t>
                      </a:r>
                      <a:endParaRPr lang="tr-TR" sz="1000" b="1" i="0" u="none" strike="noStrike">
                        <a:solidFill>
                          <a:srgbClr val="000000"/>
                        </a:solidFill>
                        <a:effectLst/>
                        <a:latin typeface="Calibri" panose="020F0502020204030204" pitchFamily="34" charset="0"/>
                      </a:endParaRPr>
                    </a:p>
                  </a:txBody>
                  <a:tcPr marL="85584" marR="3566" marT="3566" marB="0" anchor="ctr"/>
                </a:tc>
                <a:tc>
                  <a:txBody>
                    <a:bodyPr/>
                    <a:lstStyle/>
                    <a:p>
                      <a:pPr algn="ctr" fontAlgn="ctr"/>
                      <a:r>
                        <a:rPr lang="tr-TR" sz="1000" u="none" strike="noStrike">
                          <a:effectLst/>
                        </a:rPr>
                        <a:t>14</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196</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1</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1</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14</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81,1944</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4515,087</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8403,336</a:t>
                      </a:r>
                      <a:endParaRPr lang="tr-TR" sz="1000" b="1" i="0" u="none" strike="noStrike">
                        <a:solidFill>
                          <a:srgbClr val="000000"/>
                        </a:solidFill>
                        <a:effectLst/>
                        <a:latin typeface="Calibri" panose="020F0502020204030204" pitchFamily="34" charset="0"/>
                      </a:endParaRPr>
                    </a:p>
                  </a:txBody>
                  <a:tcPr marL="3566" marR="3566" marT="3566" marB="0" anchor="ctr"/>
                </a:tc>
                <a:extLst>
                  <a:ext uri="{0D108BD9-81ED-4DB2-BD59-A6C34878D82A}">
                    <a16:rowId xmlns:a16="http://schemas.microsoft.com/office/drawing/2014/main" val="3315200879"/>
                  </a:ext>
                </a:extLst>
              </a:tr>
              <a:tr h="166396">
                <a:tc>
                  <a:txBody>
                    <a:bodyPr/>
                    <a:lstStyle/>
                    <a:p>
                      <a:pPr algn="l" fontAlgn="ctr"/>
                      <a:r>
                        <a:rPr lang="tr-TR" sz="1000" u="none" strike="noStrike">
                          <a:effectLst/>
                        </a:rPr>
                        <a:t>İZMİR</a:t>
                      </a:r>
                      <a:endParaRPr lang="tr-TR" sz="1000" b="1" i="0" u="none" strike="noStrike">
                        <a:solidFill>
                          <a:srgbClr val="000000"/>
                        </a:solidFill>
                        <a:effectLst/>
                        <a:latin typeface="Calibri" panose="020F0502020204030204" pitchFamily="34" charset="0"/>
                      </a:endParaRPr>
                    </a:p>
                  </a:txBody>
                  <a:tcPr marL="85584" marR="3566" marT="3566" marB="0" anchor="ctr"/>
                </a:tc>
                <a:tc>
                  <a:txBody>
                    <a:bodyPr/>
                    <a:lstStyle/>
                    <a:p>
                      <a:pPr algn="ctr" fontAlgn="ctr"/>
                      <a:r>
                        <a:rPr lang="tr-TR" sz="1000" u="none" strike="noStrike">
                          <a:effectLst/>
                        </a:rPr>
                        <a:t>149</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22201</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9</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81</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1341</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139,7672</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85,2446</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1877,514</a:t>
                      </a:r>
                      <a:endParaRPr lang="tr-TR" sz="1000" b="1" i="0" u="none" strike="noStrike">
                        <a:solidFill>
                          <a:srgbClr val="000000"/>
                        </a:solidFill>
                        <a:effectLst/>
                        <a:latin typeface="Calibri" panose="020F0502020204030204" pitchFamily="34" charset="0"/>
                      </a:endParaRPr>
                    </a:p>
                  </a:txBody>
                  <a:tcPr marL="3566" marR="3566" marT="3566" marB="0" anchor="ctr"/>
                </a:tc>
                <a:extLst>
                  <a:ext uri="{0D108BD9-81ED-4DB2-BD59-A6C34878D82A}">
                    <a16:rowId xmlns:a16="http://schemas.microsoft.com/office/drawing/2014/main" val="328605275"/>
                  </a:ext>
                </a:extLst>
              </a:tr>
              <a:tr h="166396">
                <a:tc>
                  <a:txBody>
                    <a:bodyPr/>
                    <a:lstStyle/>
                    <a:p>
                      <a:pPr algn="l" fontAlgn="ctr"/>
                      <a:r>
                        <a:rPr lang="tr-TR" sz="1000" u="none" strike="noStrike">
                          <a:effectLst/>
                        </a:rPr>
                        <a:t>BOLU</a:t>
                      </a:r>
                      <a:endParaRPr lang="tr-TR" sz="1000" b="1" i="0" u="none" strike="noStrike">
                        <a:solidFill>
                          <a:srgbClr val="000000"/>
                        </a:solidFill>
                        <a:effectLst/>
                        <a:latin typeface="Calibri" panose="020F0502020204030204" pitchFamily="34" charset="0"/>
                      </a:endParaRPr>
                    </a:p>
                  </a:txBody>
                  <a:tcPr marL="85584" marR="3566" marT="3566" marB="0" anchor="ctr"/>
                </a:tc>
                <a:tc>
                  <a:txBody>
                    <a:bodyPr/>
                    <a:lstStyle/>
                    <a:p>
                      <a:pPr algn="ctr" fontAlgn="ctr"/>
                      <a:r>
                        <a:rPr lang="tr-TR" sz="1000" u="none" strike="noStrike">
                          <a:effectLst/>
                        </a:rPr>
                        <a:t>4</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16</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1</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1</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4</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81,1944</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5958,975</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10336,73</a:t>
                      </a:r>
                      <a:endParaRPr lang="tr-TR" sz="1000" b="1" i="0" u="none" strike="noStrike">
                        <a:solidFill>
                          <a:srgbClr val="000000"/>
                        </a:solidFill>
                        <a:effectLst/>
                        <a:latin typeface="Calibri" panose="020F0502020204030204" pitchFamily="34" charset="0"/>
                      </a:endParaRPr>
                    </a:p>
                  </a:txBody>
                  <a:tcPr marL="3566" marR="3566" marT="3566" marB="0" anchor="ctr"/>
                </a:tc>
                <a:extLst>
                  <a:ext uri="{0D108BD9-81ED-4DB2-BD59-A6C34878D82A}">
                    <a16:rowId xmlns:a16="http://schemas.microsoft.com/office/drawing/2014/main" val="2612802182"/>
                  </a:ext>
                </a:extLst>
              </a:tr>
              <a:tr h="166396">
                <a:tc>
                  <a:txBody>
                    <a:bodyPr/>
                    <a:lstStyle/>
                    <a:p>
                      <a:pPr algn="l" fontAlgn="ctr"/>
                      <a:r>
                        <a:rPr lang="tr-TR" sz="1000" u="none" strike="noStrike">
                          <a:effectLst/>
                        </a:rPr>
                        <a:t>ANTALYA</a:t>
                      </a:r>
                      <a:endParaRPr lang="tr-TR" sz="1000" b="1" i="0" u="none" strike="noStrike">
                        <a:solidFill>
                          <a:srgbClr val="000000"/>
                        </a:solidFill>
                        <a:effectLst/>
                        <a:latin typeface="Calibri" panose="020F0502020204030204" pitchFamily="34" charset="0"/>
                      </a:endParaRPr>
                    </a:p>
                  </a:txBody>
                  <a:tcPr marL="85584" marR="3566" marT="3566" marB="0" anchor="ctr"/>
                </a:tc>
                <a:tc>
                  <a:txBody>
                    <a:bodyPr/>
                    <a:lstStyle/>
                    <a:p>
                      <a:pPr algn="ctr" fontAlgn="ctr"/>
                      <a:r>
                        <a:rPr lang="tr-TR" sz="1000" u="none" strike="noStrike">
                          <a:effectLst/>
                        </a:rPr>
                        <a:t>98</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9604</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5</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25</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490</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110,4808</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155,7704</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58,82451</a:t>
                      </a:r>
                      <a:endParaRPr lang="tr-TR" sz="1000" b="1" i="0" u="none" strike="noStrike">
                        <a:solidFill>
                          <a:srgbClr val="000000"/>
                        </a:solidFill>
                        <a:effectLst/>
                        <a:latin typeface="Calibri" panose="020F0502020204030204" pitchFamily="34" charset="0"/>
                      </a:endParaRPr>
                    </a:p>
                  </a:txBody>
                  <a:tcPr marL="3566" marR="3566" marT="3566" marB="0" anchor="ctr"/>
                </a:tc>
                <a:extLst>
                  <a:ext uri="{0D108BD9-81ED-4DB2-BD59-A6C34878D82A}">
                    <a16:rowId xmlns:a16="http://schemas.microsoft.com/office/drawing/2014/main" val="1173285538"/>
                  </a:ext>
                </a:extLst>
              </a:tr>
              <a:tr h="166396">
                <a:tc>
                  <a:txBody>
                    <a:bodyPr/>
                    <a:lstStyle/>
                    <a:p>
                      <a:pPr algn="l" fontAlgn="ctr"/>
                      <a:r>
                        <a:rPr lang="tr-TR" sz="1000" u="none" strike="noStrike">
                          <a:effectLst/>
                        </a:rPr>
                        <a:t> </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3698,44</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1135040,065</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152</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4526</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44366,44</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3698,4312</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536990,309</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dirty="0">
                          <a:effectLst/>
                        </a:rPr>
                        <a:t>744226,9667</a:t>
                      </a:r>
                      <a:endParaRPr lang="tr-TR" sz="1000" b="1" i="0" u="none" strike="noStrike" dirty="0">
                        <a:solidFill>
                          <a:srgbClr val="000000"/>
                        </a:solidFill>
                        <a:effectLst/>
                        <a:latin typeface="Calibri" panose="020F0502020204030204" pitchFamily="34" charset="0"/>
                      </a:endParaRPr>
                    </a:p>
                  </a:txBody>
                  <a:tcPr marL="3566" marR="3566" marT="3566" marB="0" anchor="ctr"/>
                </a:tc>
                <a:extLst>
                  <a:ext uri="{0D108BD9-81ED-4DB2-BD59-A6C34878D82A}">
                    <a16:rowId xmlns:a16="http://schemas.microsoft.com/office/drawing/2014/main" val="1625815638"/>
                  </a:ext>
                </a:extLst>
              </a:tr>
            </a:tbl>
          </a:graphicData>
        </a:graphic>
      </p:graphicFrame>
    </p:spTree>
    <p:extLst>
      <p:ext uri="{BB962C8B-B14F-4D97-AF65-F5344CB8AC3E}">
        <p14:creationId xmlns:p14="http://schemas.microsoft.com/office/powerpoint/2010/main" val="2660142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a:xfrm>
            <a:off x="8528180" y="597159"/>
            <a:ext cx="2857500" cy="694825"/>
          </a:xfrm>
        </p:spPr>
        <p:txBody>
          <a:bodyPr rtlCol="0"/>
          <a:lstStyle/>
          <a:p>
            <a:pPr rtl="0"/>
            <a:r>
              <a:rPr lang="tr-TR" b="1" dirty="0"/>
              <a:t>TABLO: X4</a:t>
            </a:r>
          </a:p>
        </p:txBody>
      </p:sp>
      <p:pic>
        <p:nvPicPr>
          <p:cNvPr id="5" name="Resim 4">
            <a:extLst>
              <a:ext uri="{FF2B5EF4-FFF2-40B4-BE49-F238E27FC236}">
                <a16:creationId xmlns:a16="http://schemas.microsoft.com/office/drawing/2014/main" id="{F6CB62BC-B6C2-1947-5DE4-11E06335D75F}"/>
              </a:ext>
            </a:extLst>
          </p:cNvPr>
          <p:cNvPicPr>
            <a:picLocks noChangeAspect="1"/>
          </p:cNvPicPr>
          <p:nvPr/>
        </p:nvPicPr>
        <p:blipFill>
          <a:blip r:embed="rId3"/>
          <a:stretch>
            <a:fillRect/>
          </a:stretch>
        </p:blipFill>
        <p:spPr>
          <a:xfrm>
            <a:off x="10896600" y="82117"/>
            <a:ext cx="1209867" cy="1209867"/>
          </a:xfrm>
          <a:prstGeom prst="rect">
            <a:avLst/>
          </a:prstGeom>
        </p:spPr>
      </p:pic>
      <p:graphicFrame>
        <p:nvGraphicFramePr>
          <p:cNvPr id="7" name="Grafik 6">
            <a:extLst>
              <a:ext uri="{FF2B5EF4-FFF2-40B4-BE49-F238E27FC236}">
                <a16:creationId xmlns:a16="http://schemas.microsoft.com/office/drawing/2014/main" id="{B11C8A6F-79A2-0338-28B7-1E57652F9913}"/>
              </a:ext>
            </a:extLst>
          </p:cNvPr>
          <p:cNvGraphicFramePr>
            <a:graphicFrameLocks/>
          </p:cNvGraphicFramePr>
          <p:nvPr>
            <p:extLst>
              <p:ext uri="{D42A27DB-BD31-4B8C-83A1-F6EECF244321}">
                <p14:modId xmlns:p14="http://schemas.microsoft.com/office/powerpoint/2010/main" val="3345685248"/>
              </p:ext>
            </p:extLst>
          </p:nvPr>
        </p:nvGraphicFramePr>
        <p:xfrm>
          <a:off x="8528180" y="3722913"/>
          <a:ext cx="3558416" cy="2967219"/>
        </p:xfrm>
        <a:graphic>
          <a:graphicData uri="http://schemas.openxmlformats.org/drawingml/2006/chart">
            <c:chart xmlns:c="http://schemas.openxmlformats.org/drawingml/2006/chart" xmlns:r="http://schemas.openxmlformats.org/officeDocument/2006/relationships" r:id="rId4"/>
          </a:graphicData>
        </a:graphic>
      </p:graphicFrame>
      <p:pic>
        <p:nvPicPr>
          <p:cNvPr id="8" name="Resim 7">
            <a:extLst>
              <a:ext uri="{FF2B5EF4-FFF2-40B4-BE49-F238E27FC236}">
                <a16:creationId xmlns:a16="http://schemas.microsoft.com/office/drawing/2014/main" id="{F8311B64-7964-48F1-80C0-F0B3A014A30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69623" y="1791620"/>
            <a:ext cx="2475529" cy="1637380"/>
          </a:xfrm>
          <a:prstGeom prst="rect">
            <a:avLst/>
          </a:prstGeom>
          <a:ln w="57150">
            <a:solidFill>
              <a:srgbClr val="0070C0"/>
            </a:solidFill>
          </a:ln>
        </p:spPr>
      </p:pic>
      <p:pic>
        <p:nvPicPr>
          <p:cNvPr id="10" name="Resim 9">
            <a:extLst>
              <a:ext uri="{FF2B5EF4-FFF2-40B4-BE49-F238E27FC236}">
                <a16:creationId xmlns:a16="http://schemas.microsoft.com/office/drawing/2014/main" id="{095E4EEE-D3C6-FD21-94E9-44CECCCEB6D0}"/>
              </a:ext>
            </a:extLst>
          </p:cNvPr>
          <p:cNvPicPr>
            <a:picLocks noChangeAspect="1"/>
          </p:cNvPicPr>
          <p:nvPr/>
        </p:nvPicPr>
        <p:blipFill>
          <a:blip r:embed="rId6"/>
          <a:stretch>
            <a:fillRect/>
          </a:stretch>
        </p:blipFill>
        <p:spPr>
          <a:xfrm>
            <a:off x="105404" y="4366728"/>
            <a:ext cx="7834947" cy="2416628"/>
          </a:xfrm>
          <a:prstGeom prst="rect">
            <a:avLst/>
          </a:prstGeom>
        </p:spPr>
      </p:pic>
      <p:pic>
        <p:nvPicPr>
          <p:cNvPr id="4" name="Resim 3" descr="metin içeren bir resim&#10;&#10;Açıklama otomatik olarak oluşturuldu">
            <a:extLst>
              <a:ext uri="{FF2B5EF4-FFF2-40B4-BE49-F238E27FC236}">
                <a16:creationId xmlns:a16="http://schemas.microsoft.com/office/drawing/2014/main" id="{465E1A55-FB00-13C3-4070-378FE9FDD762}"/>
              </a:ext>
            </a:extLst>
          </p:cNvPr>
          <p:cNvPicPr>
            <a:picLocks noChangeAspect="1"/>
          </p:cNvPicPr>
          <p:nvPr/>
        </p:nvPicPr>
        <p:blipFill>
          <a:blip r:embed="rId7"/>
          <a:stretch>
            <a:fillRect/>
          </a:stretch>
        </p:blipFill>
        <p:spPr>
          <a:xfrm>
            <a:off x="105404" y="82117"/>
            <a:ext cx="7834947" cy="4200634"/>
          </a:xfrm>
          <a:prstGeom prst="rect">
            <a:avLst/>
          </a:prstGeom>
        </p:spPr>
      </p:pic>
    </p:spTree>
    <p:extLst>
      <p:ext uri="{BB962C8B-B14F-4D97-AF65-F5344CB8AC3E}">
        <p14:creationId xmlns:p14="http://schemas.microsoft.com/office/powerpoint/2010/main" val="3214903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left)">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AsOne/>
      </p:bldGraphic>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o 1">
            <a:extLst>
              <a:ext uri="{FF2B5EF4-FFF2-40B4-BE49-F238E27FC236}">
                <a16:creationId xmlns:a16="http://schemas.microsoft.com/office/drawing/2014/main" id="{AC3DE34F-4AE0-E935-C6A8-B8BBF4BE1E0B}"/>
              </a:ext>
            </a:extLst>
          </p:cNvPr>
          <p:cNvGraphicFramePr>
            <a:graphicFrameLocks noGrp="1"/>
          </p:cNvGraphicFramePr>
          <p:nvPr>
            <p:extLst>
              <p:ext uri="{D42A27DB-BD31-4B8C-83A1-F6EECF244321}">
                <p14:modId xmlns:p14="http://schemas.microsoft.com/office/powerpoint/2010/main" val="1988318017"/>
              </p:ext>
            </p:extLst>
          </p:nvPr>
        </p:nvGraphicFramePr>
        <p:xfrm>
          <a:off x="0" y="0"/>
          <a:ext cx="12192000" cy="6858004"/>
        </p:xfrm>
        <a:graphic>
          <a:graphicData uri="http://schemas.openxmlformats.org/drawingml/2006/table">
            <a:tbl>
              <a:tblPr>
                <a:tableStyleId>{C4B1156A-380E-4F78-BDF5-A606A8083BF9}</a:tableStyleId>
              </a:tblPr>
              <a:tblGrid>
                <a:gridCol w="1145716">
                  <a:extLst>
                    <a:ext uri="{9D8B030D-6E8A-4147-A177-3AD203B41FA5}">
                      <a16:colId xmlns:a16="http://schemas.microsoft.com/office/drawing/2014/main" val="1118237982"/>
                    </a:ext>
                  </a:extLst>
                </a:gridCol>
                <a:gridCol w="1469677">
                  <a:extLst>
                    <a:ext uri="{9D8B030D-6E8A-4147-A177-3AD203B41FA5}">
                      <a16:colId xmlns:a16="http://schemas.microsoft.com/office/drawing/2014/main" val="3868546484"/>
                    </a:ext>
                  </a:extLst>
                </a:gridCol>
                <a:gridCol w="1572397">
                  <a:extLst>
                    <a:ext uri="{9D8B030D-6E8A-4147-A177-3AD203B41FA5}">
                      <a16:colId xmlns:a16="http://schemas.microsoft.com/office/drawing/2014/main" val="2949713149"/>
                    </a:ext>
                  </a:extLst>
                </a:gridCol>
                <a:gridCol w="1738328">
                  <a:extLst>
                    <a:ext uri="{9D8B030D-6E8A-4147-A177-3AD203B41FA5}">
                      <a16:colId xmlns:a16="http://schemas.microsoft.com/office/drawing/2014/main" val="7640321"/>
                    </a:ext>
                  </a:extLst>
                </a:gridCol>
                <a:gridCol w="1596101">
                  <a:extLst>
                    <a:ext uri="{9D8B030D-6E8A-4147-A177-3AD203B41FA5}">
                      <a16:colId xmlns:a16="http://schemas.microsoft.com/office/drawing/2014/main" val="3318880728"/>
                    </a:ext>
                  </a:extLst>
                </a:gridCol>
                <a:gridCol w="1461776">
                  <a:extLst>
                    <a:ext uri="{9D8B030D-6E8A-4147-A177-3AD203B41FA5}">
                      <a16:colId xmlns:a16="http://schemas.microsoft.com/office/drawing/2014/main" val="3413124652"/>
                    </a:ext>
                  </a:extLst>
                </a:gridCol>
                <a:gridCol w="1359056">
                  <a:extLst>
                    <a:ext uri="{9D8B030D-6E8A-4147-A177-3AD203B41FA5}">
                      <a16:colId xmlns:a16="http://schemas.microsoft.com/office/drawing/2014/main" val="4028765876"/>
                    </a:ext>
                  </a:extLst>
                </a:gridCol>
                <a:gridCol w="837558">
                  <a:extLst>
                    <a:ext uri="{9D8B030D-6E8A-4147-A177-3AD203B41FA5}">
                      <a16:colId xmlns:a16="http://schemas.microsoft.com/office/drawing/2014/main" val="1337412368"/>
                    </a:ext>
                  </a:extLst>
                </a:gridCol>
                <a:gridCol w="1011391">
                  <a:extLst>
                    <a:ext uri="{9D8B030D-6E8A-4147-A177-3AD203B41FA5}">
                      <a16:colId xmlns:a16="http://schemas.microsoft.com/office/drawing/2014/main" val="928163568"/>
                    </a:ext>
                  </a:extLst>
                </a:gridCol>
              </a:tblGrid>
              <a:tr h="177132">
                <a:tc gridSpan="9">
                  <a:txBody>
                    <a:bodyPr/>
                    <a:lstStyle/>
                    <a:p>
                      <a:pPr algn="l" fontAlgn="ctr"/>
                      <a:r>
                        <a:rPr lang="tr-TR" sz="1000" u="none" strike="noStrike">
                          <a:effectLst/>
                        </a:rPr>
                        <a:t>Y: ŞEHİRLERDE İKAMET EDEN TOPLAM SIĞINMACI SAYISI (BİN)</a:t>
                      </a:r>
                      <a:endParaRPr lang="tr-TR" sz="1000" b="1" i="0" u="none" strike="noStrike">
                        <a:solidFill>
                          <a:srgbClr val="000000"/>
                        </a:solidFill>
                        <a:effectLst/>
                        <a:latin typeface="Calibri" panose="020F0502020204030204" pitchFamily="34" charset="0"/>
                      </a:endParaRPr>
                    </a:p>
                  </a:txBody>
                  <a:tcPr marL="3566" marR="3566" marT="3566" marB="0" anchor="ctr"/>
                </a:tc>
                <a:tc hMerge="1">
                  <a:txBody>
                    <a:bodyPr/>
                    <a:lstStyle/>
                    <a:p>
                      <a:endParaRPr lang="tr-TR"/>
                    </a:p>
                  </a:txBody>
                  <a:tcPr/>
                </a:tc>
                <a:tc hMerge="1">
                  <a:txBody>
                    <a:bodyPr/>
                    <a:lstStyle/>
                    <a:p>
                      <a:endParaRPr lang="tr-TR"/>
                    </a:p>
                  </a:txBody>
                  <a:tcPr/>
                </a:tc>
                <a:tc hMerge="1">
                  <a:txBody>
                    <a:bodyPr/>
                    <a:lstStyle/>
                    <a:p>
                      <a:endParaRPr lang="tr-TR"/>
                    </a:p>
                  </a:txBody>
                  <a:tcPr/>
                </a:tc>
                <a:tc hMerge="1">
                  <a:txBody>
                    <a:bodyPr/>
                    <a:lstStyle/>
                    <a:p>
                      <a:endParaRPr lang="tr-TR"/>
                    </a:p>
                  </a:txBody>
                  <a:tcPr/>
                </a:tc>
                <a:tc hMerge="1">
                  <a:txBody>
                    <a:bodyPr/>
                    <a:lstStyle/>
                    <a:p>
                      <a:endParaRPr lang="tr-TR"/>
                    </a:p>
                  </a:txBody>
                  <a:tcPr/>
                </a:tc>
                <a:tc hMerge="1">
                  <a:txBody>
                    <a:bodyPr/>
                    <a:lstStyle/>
                    <a:p>
                      <a:endParaRPr lang="tr-TR"/>
                    </a:p>
                  </a:txBody>
                  <a:tcPr/>
                </a:tc>
                <a:tc hMerge="1">
                  <a:txBody>
                    <a:bodyPr/>
                    <a:lstStyle/>
                    <a:p>
                      <a:endParaRPr lang="tr-TR"/>
                    </a:p>
                  </a:txBody>
                  <a:tcPr/>
                </a:tc>
                <a:tc hMerge="1">
                  <a:txBody>
                    <a:bodyPr/>
                    <a:lstStyle/>
                    <a:p>
                      <a:endParaRPr lang="tr-TR"/>
                    </a:p>
                  </a:txBody>
                  <a:tcPr/>
                </a:tc>
                <a:extLst>
                  <a:ext uri="{0D108BD9-81ED-4DB2-BD59-A6C34878D82A}">
                    <a16:rowId xmlns:a16="http://schemas.microsoft.com/office/drawing/2014/main" val="2538827041"/>
                  </a:ext>
                </a:extLst>
              </a:tr>
              <a:tr h="177132">
                <a:tc gridSpan="9">
                  <a:txBody>
                    <a:bodyPr/>
                    <a:lstStyle/>
                    <a:p>
                      <a:pPr algn="l" fontAlgn="ctr"/>
                      <a:r>
                        <a:rPr lang="tr-TR" sz="1000" u="none" strike="noStrike">
                          <a:effectLst/>
                        </a:rPr>
                        <a:t>X5: ŞEHİRLERDEKİ TOPLAM İŞSİZLİK ORANI (%)</a:t>
                      </a:r>
                      <a:endParaRPr lang="tr-TR" sz="1000" b="1" i="0" u="none" strike="noStrike">
                        <a:solidFill>
                          <a:srgbClr val="000000"/>
                        </a:solidFill>
                        <a:effectLst/>
                        <a:latin typeface="Calibri" panose="020F0502020204030204" pitchFamily="34" charset="0"/>
                      </a:endParaRPr>
                    </a:p>
                  </a:txBody>
                  <a:tcPr marL="3566" marR="3566" marT="3566" marB="0" anchor="ctr"/>
                </a:tc>
                <a:tc hMerge="1">
                  <a:txBody>
                    <a:bodyPr/>
                    <a:lstStyle/>
                    <a:p>
                      <a:endParaRPr lang="tr-TR"/>
                    </a:p>
                  </a:txBody>
                  <a:tcPr/>
                </a:tc>
                <a:tc hMerge="1">
                  <a:txBody>
                    <a:bodyPr/>
                    <a:lstStyle/>
                    <a:p>
                      <a:endParaRPr lang="tr-TR"/>
                    </a:p>
                  </a:txBody>
                  <a:tcPr/>
                </a:tc>
                <a:tc hMerge="1">
                  <a:txBody>
                    <a:bodyPr/>
                    <a:lstStyle/>
                    <a:p>
                      <a:endParaRPr lang="tr-TR"/>
                    </a:p>
                  </a:txBody>
                  <a:tcPr/>
                </a:tc>
                <a:tc hMerge="1">
                  <a:txBody>
                    <a:bodyPr/>
                    <a:lstStyle/>
                    <a:p>
                      <a:endParaRPr lang="tr-TR"/>
                    </a:p>
                  </a:txBody>
                  <a:tcPr/>
                </a:tc>
                <a:tc hMerge="1">
                  <a:txBody>
                    <a:bodyPr/>
                    <a:lstStyle/>
                    <a:p>
                      <a:endParaRPr lang="tr-TR"/>
                    </a:p>
                  </a:txBody>
                  <a:tcPr/>
                </a:tc>
                <a:tc hMerge="1">
                  <a:txBody>
                    <a:bodyPr/>
                    <a:lstStyle/>
                    <a:p>
                      <a:endParaRPr lang="tr-TR"/>
                    </a:p>
                  </a:txBody>
                  <a:tcPr/>
                </a:tc>
                <a:tc hMerge="1">
                  <a:txBody>
                    <a:bodyPr/>
                    <a:lstStyle/>
                    <a:p>
                      <a:endParaRPr lang="tr-TR"/>
                    </a:p>
                  </a:txBody>
                  <a:tcPr/>
                </a:tc>
                <a:tc hMerge="1">
                  <a:txBody>
                    <a:bodyPr/>
                    <a:lstStyle/>
                    <a:p>
                      <a:endParaRPr lang="tr-TR"/>
                    </a:p>
                  </a:txBody>
                  <a:tcPr/>
                </a:tc>
                <a:extLst>
                  <a:ext uri="{0D108BD9-81ED-4DB2-BD59-A6C34878D82A}">
                    <a16:rowId xmlns:a16="http://schemas.microsoft.com/office/drawing/2014/main" val="709889767"/>
                  </a:ext>
                </a:extLst>
              </a:tr>
              <a:tr h="193234">
                <a:tc>
                  <a:txBody>
                    <a:bodyPr/>
                    <a:lstStyle/>
                    <a:p>
                      <a:pPr algn="ctr" fontAlgn="ctr"/>
                      <a:r>
                        <a:rPr lang="tr-TR" sz="1000" u="none" strike="noStrike">
                          <a:effectLst/>
                        </a:rPr>
                        <a:t> </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Y</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Y</a:t>
                      </a:r>
                      <a:r>
                        <a:rPr lang="tr-TR" sz="1000" u="none" strike="noStrike" baseline="30000">
                          <a:effectLst/>
                        </a:rPr>
                        <a:t>2</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X</a:t>
                      </a:r>
                      <a:r>
                        <a:rPr lang="tr-TR" sz="1000" u="none" strike="noStrike" baseline="-25000">
                          <a:effectLst/>
                        </a:rPr>
                        <a:t>5</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X</a:t>
                      </a:r>
                      <a:r>
                        <a:rPr lang="tr-TR" sz="1000" u="none" strike="noStrike" baseline="30000">
                          <a:effectLst/>
                        </a:rPr>
                        <a:t>2</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X.Y</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Y</a:t>
                      </a:r>
                      <a:r>
                        <a:rPr lang="tr-TR" sz="1000" u="none" strike="noStrike" baseline="-25000">
                          <a:effectLst/>
                        </a:rPr>
                        <a:t>(tahmin)</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(Y-Y</a:t>
                      </a:r>
                      <a:r>
                        <a:rPr lang="tr-TR" sz="1000" u="none" strike="noStrike" baseline="-25000">
                          <a:effectLst/>
                        </a:rPr>
                        <a:t>tahmin</a:t>
                      </a:r>
                      <a:r>
                        <a:rPr lang="tr-TR" sz="1000" u="none" strike="noStrike">
                          <a:effectLst/>
                        </a:rPr>
                        <a:t>)</a:t>
                      </a:r>
                      <a:r>
                        <a:rPr lang="tr-TR" sz="1000" u="none" strike="noStrike" baseline="30000">
                          <a:effectLst/>
                        </a:rPr>
                        <a:t>2</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(Y-Y</a:t>
                      </a:r>
                      <a:r>
                        <a:rPr lang="tr-TR" sz="1000" u="none" strike="noStrike" baseline="-25000">
                          <a:effectLst/>
                        </a:rPr>
                        <a:t>ortalama</a:t>
                      </a:r>
                      <a:r>
                        <a:rPr lang="tr-TR" sz="1000" u="none" strike="noStrike">
                          <a:effectLst/>
                        </a:rPr>
                        <a:t>)</a:t>
                      </a:r>
                      <a:r>
                        <a:rPr lang="tr-TR" sz="1000" u="none" strike="noStrike" baseline="30000">
                          <a:effectLst/>
                        </a:rPr>
                        <a:t>2</a:t>
                      </a:r>
                      <a:endParaRPr lang="tr-TR" sz="1000" b="1" i="0" u="none" strike="noStrike">
                        <a:solidFill>
                          <a:srgbClr val="000000"/>
                        </a:solidFill>
                        <a:effectLst/>
                        <a:latin typeface="Calibri" panose="020F0502020204030204" pitchFamily="34" charset="0"/>
                      </a:endParaRPr>
                    </a:p>
                  </a:txBody>
                  <a:tcPr marL="3566" marR="3566" marT="3566" marB="0" anchor="ctr"/>
                </a:tc>
                <a:extLst>
                  <a:ext uri="{0D108BD9-81ED-4DB2-BD59-A6C34878D82A}">
                    <a16:rowId xmlns:a16="http://schemas.microsoft.com/office/drawing/2014/main" val="3415240453"/>
                  </a:ext>
                </a:extLst>
              </a:tr>
              <a:tr h="166396">
                <a:tc>
                  <a:txBody>
                    <a:bodyPr/>
                    <a:lstStyle/>
                    <a:p>
                      <a:pPr algn="l" fontAlgn="ctr"/>
                      <a:r>
                        <a:rPr lang="tr-TR" sz="1000" u="none" strike="noStrike">
                          <a:effectLst/>
                        </a:rPr>
                        <a:t>HATAY</a:t>
                      </a:r>
                      <a:endParaRPr lang="tr-TR" sz="1000" b="1" i="0" u="none" strike="noStrike">
                        <a:solidFill>
                          <a:srgbClr val="000000"/>
                        </a:solidFill>
                        <a:effectLst/>
                        <a:latin typeface="Calibri" panose="020F0502020204030204" pitchFamily="34" charset="0"/>
                      </a:endParaRPr>
                    </a:p>
                  </a:txBody>
                  <a:tcPr marL="85584" marR="3566" marT="3566" marB="0" anchor="ctr"/>
                </a:tc>
                <a:tc>
                  <a:txBody>
                    <a:bodyPr/>
                    <a:lstStyle/>
                    <a:p>
                      <a:pPr algn="ctr" fontAlgn="ctr"/>
                      <a:r>
                        <a:rPr lang="tr-TR" sz="1000" u="none" strike="noStrike">
                          <a:effectLst/>
                        </a:rPr>
                        <a:t>432</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186624</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5,7</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32,49</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2462,4</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122,1606</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96000,44</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106491,5</a:t>
                      </a:r>
                      <a:endParaRPr lang="tr-TR" sz="1000" b="1" i="0" u="none" strike="noStrike">
                        <a:solidFill>
                          <a:srgbClr val="000000"/>
                        </a:solidFill>
                        <a:effectLst/>
                        <a:latin typeface="Calibri" panose="020F0502020204030204" pitchFamily="34" charset="0"/>
                      </a:endParaRPr>
                    </a:p>
                  </a:txBody>
                  <a:tcPr marL="3566" marR="3566" marT="3566" marB="0" anchor="ctr"/>
                </a:tc>
                <a:extLst>
                  <a:ext uri="{0D108BD9-81ED-4DB2-BD59-A6C34878D82A}">
                    <a16:rowId xmlns:a16="http://schemas.microsoft.com/office/drawing/2014/main" val="468003757"/>
                  </a:ext>
                </a:extLst>
              </a:tr>
              <a:tr h="166396">
                <a:tc>
                  <a:txBody>
                    <a:bodyPr/>
                    <a:lstStyle/>
                    <a:p>
                      <a:pPr algn="l" fontAlgn="ctr"/>
                      <a:r>
                        <a:rPr lang="tr-TR" sz="1000" u="none" strike="noStrike">
                          <a:effectLst/>
                        </a:rPr>
                        <a:t>KAYSERİ</a:t>
                      </a:r>
                      <a:endParaRPr lang="tr-TR" sz="1000" b="1" i="0" u="none" strike="noStrike">
                        <a:solidFill>
                          <a:srgbClr val="000000"/>
                        </a:solidFill>
                        <a:effectLst/>
                        <a:latin typeface="Calibri" panose="020F0502020204030204" pitchFamily="34" charset="0"/>
                      </a:endParaRPr>
                    </a:p>
                  </a:txBody>
                  <a:tcPr marL="85584" marR="3566" marT="3566" marB="0" anchor="ctr"/>
                </a:tc>
                <a:tc>
                  <a:txBody>
                    <a:bodyPr/>
                    <a:lstStyle/>
                    <a:p>
                      <a:pPr algn="ctr" fontAlgn="ctr"/>
                      <a:r>
                        <a:rPr lang="tr-TR" sz="1000" u="none" strike="noStrike">
                          <a:effectLst/>
                        </a:rPr>
                        <a:t>83</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6889</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3,9</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15,21</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323,7</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85,18754</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4,785331</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513,9159</a:t>
                      </a:r>
                      <a:endParaRPr lang="tr-TR" sz="1000" b="1" i="0" u="none" strike="noStrike">
                        <a:solidFill>
                          <a:srgbClr val="000000"/>
                        </a:solidFill>
                        <a:effectLst/>
                        <a:latin typeface="Calibri" panose="020F0502020204030204" pitchFamily="34" charset="0"/>
                      </a:endParaRPr>
                    </a:p>
                  </a:txBody>
                  <a:tcPr marL="3566" marR="3566" marT="3566" marB="0" anchor="ctr"/>
                </a:tc>
                <a:extLst>
                  <a:ext uri="{0D108BD9-81ED-4DB2-BD59-A6C34878D82A}">
                    <a16:rowId xmlns:a16="http://schemas.microsoft.com/office/drawing/2014/main" val="1833778677"/>
                  </a:ext>
                </a:extLst>
              </a:tr>
              <a:tr h="166396">
                <a:tc>
                  <a:txBody>
                    <a:bodyPr/>
                    <a:lstStyle/>
                    <a:p>
                      <a:pPr algn="l" fontAlgn="ctr"/>
                      <a:r>
                        <a:rPr lang="tr-TR" sz="1000" u="none" strike="noStrike">
                          <a:effectLst/>
                        </a:rPr>
                        <a:t>SAKARYA</a:t>
                      </a:r>
                      <a:endParaRPr lang="tr-TR" sz="1000" b="1" i="0" u="none" strike="noStrike">
                        <a:solidFill>
                          <a:srgbClr val="000000"/>
                        </a:solidFill>
                        <a:effectLst/>
                        <a:latin typeface="Calibri" panose="020F0502020204030204" pitchFamily="34" charset="0"/>
                      </a:endParaRPr>
                    </a:p>
                  </a:txBody>
                  <a:tcPr marL="85584" marR="3566" marT="3566" marB="0" anchor="ctr"/>
                </a:tc>
                <a:tc>
                  <a:txBody>
                    <a:bodyPr/>
                    <a:lstStyle/>
                    <a:p>
                      <a:pPr algn="ctr" fontAlgn="ctr"/>
                      <a:r>
                        <a:rPr lang="tr-TR" sz="1000" u="none" strike="noStrike">
                          <a:effectLst/>
                        </a:rPr>
                        <a:t>15</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225</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2,4</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5,76</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36</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54,37664</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1550,52</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8220,997</a:t>
                      </a:r>
                      <a:endParaRPr lang="tr-TR" sz="1000" b="1" i="0" u="none" strike="noStrike">
                        <a:solidFill>
                          <a:srgbClr val="000000"/>
                        </a:solidFill>
                        <a:effectLst/>
                        <a:latin typeface="Calibri" panose="020F0502020204030204" pitchFamily="34" charset="0"/>
                      </a:endParaRPr>
                    </a:p>
                  </a:txBody>
                  <a:tcPr marL="3566" marR="3566" marT="3566" marB="0" anchor="ctr"/>
                </a:tc>
                <a:extLst>
                  <a:ext uri="{0D108BD9-81ED-4DB2-BD59-A6C34878D82A}">
                    <a16:rowId xmlns:a16="http://schemas.microsoft.com/office/drawing/2014/main" val="993203579"/>
                  </a:ext>
                </a:extLst>
              </a:tr>
              <a:tr h="166396">
                <a:tc>
                  <a:txBody>
                    <a:bodyPr/>
                    <a:lstStyle/>
                    <a:p>
                      <a:pPr algn="l" fontAlgn="ctr"/>
                      <a:r>
                        <a:rPr lang="tr-TR" sz="1000" u="none" strike="noStrike">
                          <a:effectLst/>
                        </a:rPr>
                        <a:t>BURDUR</a:t>
                      </a:r>
                      <a:endParaRPr lang="tr-TR" sz="1000" b="1" i="0" u="none" strike="noStrike">
                        <a:solidFill>
                          <a:srgbClr val="000000"/>
                        </a:solidFill>
                        <a:effectLst/>
                        <a:latin typeface="Calibri" panose="020F0502020204030204" pitchFamily="34" charset="0"/>
                      </a:endParaRPr>
                    </a:p>
                  </a:txBody>
                  <a:tcPr marL="85584" marR="3566" marT="3566" marB="0" anchor="ctr"/>
                </a:tc>
                <a:tc>
                  <a:txBody>
                    <a:bodyPr/>
                    <a:lstStyle/>
                    <a:p>
                      <a:pPr algn="ctr" fontAlgn="ctr"/>
                      <a:r>
                        <a:rPr lang="tr-TR" sz="1000" u="none" strike="noStrike">
                          <a:effectLst/>
                        </a:rPr>
                        <a:t>8</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64</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3,9</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15,21</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31,2</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85,18754</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5957,916</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9539,373</a:t>
                      </a:r>
                      <a:endParaRPr lang="tr-TR" sz="1000" b="1" i="0" u="none" strike="noStrike">
                        <a:solidFill>
                          <a:srgbClr val="000000"/>
                        </a:solidFill>
                        <a:effectLst/>
                        <a:latin typeface="Calibri" panose="020F0502020204030204" pitchFamily="34" charset="0"/>
                      </a:endParaRPr>
                    </a:p>
                  </a:txBody>
                  <a:tcPr marL="3566" marR="3566" marT="3566" marB="0" anchor="ctr"/>
                </a:tc>
                <a:extLst>
                  <a:ext uri="{0D108BD9-81ED-4DB2-BD59-A6C34878D82A}">
                    <a16:rowId xmlns:a16="http://schemas.microsoft.com/office/drawing/2014/main" val="1990161632"/>
                  </a:ext>
                </a:extLst>
              </a:tr>
              <a:tr h="166396">
                <a:tc>
                  <a:txBody>
                    <a:bodyPr/>
                    <a:lstStyle/>
                    <a:p>
                      <a:pPr algn="l" fontAlgn="ctr"/>
                      <a:r>
                        <a:rPr lang="tr-TR" sz="1000" u="none" strike="noStrike">
                          <a:effectLst/>
                        </a:rPr>
                        <a:t>KOCAELİ</a:t>
                      </a:r>
                      <a:endParaRPr lang="tr-TR" sz="1000" b="1" i="0" u="none" strike="noStrike">
                        <a:solidFill>
                          <a:srgbClr val="000000"/>
                        </a:solidFill>
                        <a:effectLst/>
                        <a:latin typeface="Calibri" panose="020F0502020204030204" pitchFamily="34" charset="0"/>
                      </a:endParaRPr>
                    </a:p>
                  </a:txBody>
                  <a:tcPr marL="85584" marR="3566" marT="3566" marB="0" anchor="ctr"/>
                </a:tc>
                <a:tc>
                  <a:txBody>
                    <a:bodyPr/>
                    <a:lstStyle/>
                    <a:p>
                      <a:pPr algn="ctr" fontAlgn="ctr"/>
                      <a:r>
                        <a:rPr lang="tr-TR" sz="1000" u="none" strike="noStrike">
                          <a:effectLst/>
                        </a:rPr>
                        <a:t>56</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3136</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2,4</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5,76</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134,4</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54,37664</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2,635298</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2467,08</a:t>
                      </a:r>
                      <a:endParaRPr lang="tr-TR" sz="1000" b="1" i="0" u="none" strike="noStrike">
                        <a:solidFill>
                          <a:srgbClr val="000000"/>
                        </a:solidFill>
                        <a:effectLst/>
                        <a:latin typeface="Calibri" panose="020F0502020204030204" pitchFamily="34" charset="0"/>
                      </a:endParaRPr>
                    </a:p>
                  </a:txBody>
                  <a:tcPr marL="3566" marR="3566" marT="3566" marB="0" anchor="ctr"/>
                </a:tc>
                <a:extLst>
                  <a:ext uri="{0D108BD9-81ED-4DB2-BD59-A6C34878D82A}">
                    <a16:rowId xmlns:a16="http://schemas.microsoft.com/office/drawing/2014/main" val="2198431799"/>
                  </a:ext>
                </a:extLst>
              </a:tr>
              <a:tr h="166396">
                <a:tc>
                  <a:txBody>
                    <a:bodyPr/>
                    <a:lstStyle/>
                    <a:p>
                      <a:pPr algn="l" fontAlgn="ctr"/>
                      <a:r>
                        <a:rPr lang="tr-TR" sz="1000" u="none" strike="noStrike">
                          <a:effectLst/>
                        </a:rPr>
                        <a:t>İSTANBUL</a:t>
                      </a:r>
                      <a:endParaRPr lang="tr-TR" sz="1000" b="1" i="0" u="none" strike="noStrike">
                        <a:solidFill>
                          <a:srgbClr val="000000"/>
                        </a:solidFill>
                        <a:effectLst/>
                        <a:latin typeface="Calibri" panose="020F0502020204030204" pitchFamily="34" charset="0"/>
                      </a:endParaRPr>
                    </a:p>
                  </a:txBody>
                  <a:tcPr marL="85584" marR="3566" marT="3566" marB="0" anchor="ctr"/>
                </a:tc>
                <a:tc>
                  <a:txBody>
                    <a:bodyPr/>
                    <a:lstStyle/>
                    <a:p>
                      <a:pPr algn="ctr" fontAlgn="ctr"/>
                      <a:r>
                        <a:rPr lang="tr-TR" sz="1000" u="none" strike="noStrike">
                          <a:effectLst/>
                        </a:rPr>
                        <a:t>540</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291600</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12,3</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151,29</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6642</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257,7286</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79677,15</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188642,8</a:t>
                      </a:r>
                      <a:endParaRPr lang="tr-TR" sz="1000" b="1" i="0" u="none" strike="noStrike">
                        <a:solidFill>
                          <a:srgbClr val="000000"/>
                        </a:solidFill>
                        <a:effectLst/>
                        <a:latin typeface="Calibri" panose="020F0502020204030204" pitchFamily="34" charset="0"/>
                      </a:endParaRPr>
                    </a:p>
                  </a:txBody>
                  <a:tcPr marL="3566" marR="3566" marT="3566" marB="0" anchor="ctr"/>
                </a:tc>
                <a:extLst>
                  <a:ext uri="{0D108BD9-81ED-4DB2-BD59-A6C34878D82A}">
                    <a16:rowId xmlns:a16="http://schemas.microsoft.com/office/drawing/2014/main" val="3955264800"/>
                  </a:ext>
                </a:extLst>
              </a:tr>
              <a:tr h="166396">
                <a:tc>
                  <a:txBody>
                    <a:bodyPr/>
                    <a:lstStyle/>
                    <a:p>
                      <a:pPr algn="l" fontAlgn="ctr"/>
                      <a:r>
                        <a:rPr lang="tr-TR" sz="1000" u="none" strike="noStrike">
                          <a:effectLst/>
                        </a:rPr>
                        <a:t>TUNCELİ</a:t>
                      </a:r>
                      <a:endParaRPr lang="tr-TR" sz="1000" b="1" i="0" u="none" strike="noStrike">
                        <a:solidFill>
                          <a:srgbClr val="000000"/>
                        </a:solidFill>
                        <a:effectLst/>
                        <a:latin typeface="Calibri" panose="020F0502020204030204" pitchFamily="34" charset="0"/>
                      </a:endParaRPr>
                    </a:p>
                  </a:txBody>
                  <a:tcPr marL="85584" marR="3566" marT="3566" marB="0" anchor="ctr"/>
                </a:tc>
                <a:tc>
                  <a:txBody>
                    <a:bodyPr/>
                    <a:lstStyle/>
                    <a:p>
                      <a:pPr algn="ctr" fontAlgn="ctr"/>
                      <a:r>
                        <a:rPr lang="tr-TR" sz="1000" u="none" strike="noStrike">
                          <a:effectLst/>
                        </a:rPr>
                        <a:t>0,06</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0,0036</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2,5</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6,25</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0,15</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56,4307</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3177,656</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11153,41</a:t>
                      </a:r>
                      <a:endParaRPr lang="tr-TR" sz="1000" b="1" i="0" u="none" strike="noStrike">
                        <a:solidFill>
                          <a:srgbClr val="000000"/>
                        </a:solidFill>
                        <a:effectLst/>
                        <a:latin typeface="Calibri" panose="020F0502020204030204" pitchFamily="34" charset="0"/>
                      </a:endParaRPr>
                    </a:p>
                  </a:txBody>
                  <a:tcPr marL="3566" marR="3566" marT="3566" marB="0" anchor="ctr"/>
                </a:tc>
                <a:extLst>
                  <a:ext uri="{0D108BD9-81ED-4DB2-BD59-A6C34878D82A}">
                    <a16:rowId xmlns:a16="http://schemas.microsoft.com/office/drawing/2014/main" val="3081250072"/>
                  </a:ext>
                </a:extLst>
              </a:tr>
              <a:tr h="166396">
                <a:tc>
                  <a:txBody>
                    <a:bodyPr/>
                    <a:lstStyle/>
                    <a:p>
                      <a:pPr algn="l" fontAlgn="ctr"/>
                      <a:r>
                        <a:rPr lang="tr-TR" sz="1000" u="none" strike="noStrike">
                          <a:effectLst/>
                        </a:rPr>
                        <a:t>ELAZIĞ</a:t>
                      </a:r>
                      <a:endParaRPr lang="tr-TR" sz="1000" b="1" i="0" u="none" strike="noStrike">
                        <a:solidFill>
                          <a:srgbClr val="000000"/>
                        </a:solidFill>
                        <a:effectLst/>
                        <a:latin typeface="Calibri" panose="020F0502020204030204" pitchFamily="34" charset="0"/>
                      </a:endParaRPr>
                    </a:p>
                  </a:txBody>
                  <a:tcPr marL="85584" marR="3566" marT="3566" marB="0" anchor="ctr"/>
                </a:tc>
                <a:tc>
                  <a:txBody>
                    <a:bodyPr/>
                    <a:lstStyle/>
                    <a:p>
                      <a:pPr algn="ctr" fontAlgn="ctr"/>
                      <a:r>
                        <a:rPr lang="tr-TR" sz="1000" u="none" strike="noStrike">
                          <a:effectLst/>
                        </a:rPr>
                        <a:t>13</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169</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2,5</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6,25</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32,5</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56,4307</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1886,226</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8587,676</a:t>
                      </a:r>
                      <a:endParaRPr lang="tr-TR" sz="1000" b="1" i="0" u="none" strike="noStrike">
                        <a:solidFill>
                          <a:srgbClr val="000000"/>
                        </a:solidFill>
                        <a:effectLst/>
                        <a:latin typeface="Calibri" panose="020F0502020204030204" pitchFamily="34" charset="0"/>
                      </a:endParaRPr>
                    </a:p>
                  </a:txBody>
                  <a:tcPr marL="3566" marR="3566" marT="3566" marB="0" anchor="ctr"/>
                </a:tc>
                <a:extLst>
                  <a:ext uri="{0D108BD9-81ED-4DB2-BD59-A6C34878D82A}">
                    <a16:rowId xmlns:a16="http://schemas.microsoft.com/office/drawing/2014/main" val="3428507414"/>
                  </a:ext>
                </a:extLst>
              </a:tr>
              <a:tr h="166396">
                <a:tc>
                  <a:txBody>
                    <a:bodyPr/>
                    <a:lstStyle/>
                    <a:p>
                      <a:pPr algn="l" fontAlgn="ctr"/>
                      <a:r>
                        <a:rPr lang="tr-TR" sz="1000" u="none" strike="noStrike">
                          <a:effectLst/>
                        </a:rPr>
                        <a:t>ŞANLIURFA</a:t>
                      </a:r>
                      <a:endParaRPr lang="tr-TR" sz="1000" b="1" i="0" u="none" strike="noStrike">
                        <a:solidFill>
                          <a:srgbClr val="000000"/>
                        </a:solidFill>
                        <a:effectLst/>
                        <a:latin typeface="Calibri" panose="020F0502020204030204" pitchFamily="34" charset="0"/>
                      </a:endParaRPr>
                    </a:p>
                  </a:txBody>
                  <a:tcPr marL="85584" marR="3566" marT="3566" marB="0" anchor="ctr"/>
                </a:tc>
                <a:tc>
                  <a:txBody>
                    <a:bodyPr/>
                    <a:lstStyle/>
                    <a:p>
                      <a:pPr algn="ctr" fontAlgn="ctr"/>
                      <a:r>
                        <a:rPr lang="tr-TR" sz="1000" u="none" strike="noStrike">
                          <a:effectLst/>
                        </a:rPr>
                        <a:t>429</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184041</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7,5</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56,25</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3217,5</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159,1337</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72827,82</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104542,5</a:t>
                      </a:r>
                      <a:endParaRPr lang="tr-TR" sz="1000" b="1" i="0" u="none" strike="noStrike">
                        <a:solidFill>
                          <a:srgbClr val="000000"/>
                        </a:solidFill>
                        <a:effectLst/>
                        <a:latin typeface="Calibri" panose="020F0502020204030204" pitchFamily="34" charset="0"/>
                      </a:endParaRPr>
                    </a:p>
                  </a:txBody>
                  <a:tcPr marL="3566" marR="3566" marT="3566" marB="0" anchor="ctr"/>
                </a:tc>
                <a:extLst>
                  <a:ext uri="{0D108BD9-81ED-4DB2-BD59-A6C34878D82A}">
                    <a16:rowId xmlns:a16="http://schemas.microsoft.com/office/drawing/2014/main" val="2288993649"/>
                  </a:ext>
                </a:extLst>
              </a:tr>
              <a:tr h="166396">
                <a:tc>
                  <a:txBody>
                    <a:bodyPr/>
                    <a:lstStyle/>
                    <a:p>
                      <a:pPr algn="l" fontAlgn="ctr"/>
                      <a:r>
                        <a:rPr lang="tr-TR" sz="1000" u="none" strike="noStrike">
                          <a:effectLst/>
                        </a:rPr>
                        <a:t>BAYBURT</a:t>
                      </a:r>
                      <a:endParaRPr lang="tr-TR" sz="1000" b="1" i="0" u="none" strike="noStrike">
                        <a:solidFill>
                          <a:srgbClr val="000000"/>
                        </a:solidFill>
                        <a:effectLst/>
                        <a:latin typeface="Calibri" panose="020F0502020204030204" pitchFamily="34" charset="0"/>
                      </a:endParaRPr>
                    </a:p>
                  </a:txBody>
                  <a:tcPr marL="85584" marR="3566" marT="3566" marB="0" anchor="ctr"/>
                </a:tc>
                <a:tc>
                  <a:txBody>
                    <a:bodyPr/>
                    <a:lstStyle/>
                    <a:p>
                      <a:pPr algn="ctr" fontAlgn="ctr"/>
                      <a:r>
                        <a:rPr lang="tr-TR" sz="1000" u="none" strike="noStrike">
                          <a:effectLst/>
                        </a:rPr>
                        <a:t>0,08</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0,0064</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3,3</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10,89</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0,264</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72,86318</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5297,391</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11149,19</a:t>
                      </a:r>
                      <a:endParaRPr lang="tr-TR" sz="1000" b="1" i="0" u="none" strike="noStrike">
                        <a:solidFill>
                          <a:srgbClr val="000000"/>
                        </a:solidFill>
                        <a:effectLst/>
                        <a:latin typeface="Calibri" panose="020F0502020204030204" pitchFamily="34" charset="0"/>
                      </a:endParaRPr>
                    </a:p>
                  </a:txBody>
                  <a:tcPr marL="3566" marR="3566" marT="3566" marB="0" anchor="ctr"/>
                </a:tc>
                <a:extLst>
                  <a:ext uri="{0D108BD9-81ED-4DB2-BD59-A6C34878D82A}">
                    <a16:rowId xmlns:a16="http://schemas.microsoft.com/office/drawing/2014/main" val="3568534619"/>
                  </a:ext>
                </a:extLst>
              </a:tr>
              <a:tr h="166396">
                <a:tc>
                  <a:txBody>
                    <a:bodyPr/>
                    <a:lstStyle/>
                    <a:p>
                      <a:pPr algn="l" fontAlgn="ctr"/>
                      <a:r>
                        <a:rPr lang="tr-TR" sz="1000" u="none" strike="noStrike">
                          <a:effectLst/>
                        </a:rPr>
                        <a:t>MANİSA</a:t>
                      </a:r>
                      <a:endParaRPr lang="tr-TR" sz="1000" b="1" i="0" u="none" strike="noStrike">
                        <a:solidFill>
                          <a:srgbClr val="000000"/>
                        </a:solidFill>
                        <a:effectLst/>
                        <a:latin typeface="Calibri" panose="020F0502020204030204" pitchFamily="34" charset="0"/>
                      </a:endParaRPr>
                    </a:p>
                  </a:txBody>
                  <a:tcPr marL="85584" marR="3566" marT="3566" marB="0" anchor="ctr"/>
                </a:tc>
                <a:tc>
                  <a:txBody>
                    <a:bodyPr/>
                    <a:lstStyle/>
                    <a:p>
                      <a:pPr algn="ctr" fontAlgn="ctr"/>
                      <a:r>
                        <a:rPr lang="tr-TR" sz="1000" u="none" strike="noStrike">
                          <a:effectLst/>
                        </a:rPr>
                        <a:t>14</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196</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1,7</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2,89</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23,8</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39,99822</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675,9074</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8403,336</a:t>
                      </a:r>
                      <a:endParaRPr lang="tr-TR" sz="1000" b="1" i="0" u="none" strike="noStrike">
                        <a:solidFill>
                          <a:srgbClr val="000000"/>
                        </a:solidFill>
                        <a:effectLst/>
                        <a:latin typeface="Calibri" panose="020F0502020204030204" pitchFamily="34" charset="0"/>
                      </a:endParaRPr>
                    </a:p>
                  </a:txBody>
                  <a:tcPr marL="3566" marR="3566" marT="3566" marB="0" anchor="ctr"/>
                </a:tc>
                <a:extLst>
                  <a:ext uri="{0D108BD9-81ED-4DB2-BD59-A6C34878D82A}">
                    <a16:rowId xmlns:a16="http://schemas.microsoft.com/office/drawing/2014/main" val="2933190230"/>
                  </a:ext>
                </a:extLst>
              </a:tr>
              <a:tr h="166396">
                <a:tc>
                  <a:txBody>
                    <a:bodyPr/>
                    <a:lstStyle/>
                    <a:p>
                      <a:pPr algn="l" fontAlgn="ctr"/>
                      <a:r>
                        <a:rPr lang="tr-TR" sz="1000" u="none" strike="noStrike">
                          <a:effectLst/>
                        </a:rPr>
                        <a:t>ERZİNCAN</a:t>
                      </a:r>
                      <a:endParaRPr lang="tr-TR" sz="1000" b="1" i="0" u="none" strike="noStrike">
                        <a:solidFill>
                          <a:srgbClr val="000000"/>
                        </a:solidFill>
                        <a:effectLst/>
                        <a:latin typeface="Calibri" panose="020F0502020204030204" pitchFamily="34" charset="0"/>
                      </a:endParaRPr>
                    </a:p>
                  </a:txBody>
                  <a:tcPr marL="85584" marR="3566" marT="3566" marB="0" anchor="ctr"/>
                </a:tc>
                <a:tc>
                  <a:txBody>
                    <a:bodyPr/>
                    <a:lstStyle/>
                    <a:p>
                      <a:pPr algn="ctr" fontAlgn="ctr"/>
                      <a:r>
                        <a:rPr lang="tr-TR" sz="1000" u="none" strike="noStrike">
                          <a:effectLst/>
                        </a:rPr>
                        <a:t>0,22</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dirty="0">
                          <a:effectLst/>
                        </a:rPr>
                        <a:t>0,0484</a:t>
                      </a:r>
                      <a:endParaRPr lang="tr-TR" sz="1000" b="1" i="0" u="none" strike="noStrike" dirty="0">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3</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9</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0,66</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66,701</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4419,723</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11119,64</a:t>
                      </a:r>
                      <a:endParaRPr lang="tr-TR" sz="1000" b="1" i="0" u="none" strike="noStrike">
                        <a:solidFill>
                          <a:srgbClr val="000000"/>
                        </a:solidFill>
                        <a:effectLst/>
                        <a:latin typeface="Calibri" panose="020F0502020204030204" pitchFamily="34" charset="0"/>
                      </a:endParaRPr>
                    </a:p>
                  </a:txBody>
                  <a:tcPr marL="3566" marR="3566" marT="3566" marB="0" anchor="ctr"/>
                </a:tc>
                <a:extLst>
                  <a:ext uri="{0D108BD9-81ED-4DB2-BD59-A6C34878D82A}">
                    <a16:rowId xmlns:a16="http://schemas.microsoft.com/office/drawing/2014/main" val="1539520370"/>
                  </a:ext>
                </a:extLst>
              </a:tr>
              <a:tr h="166396">
                <a:tc>
                  <a:txBody>
                    <a:bodyPr/>
                    <a:lstStyle/>
                    <a:p>
                      <a:pPr algn="l" fontAlgn="ctr"/>
                      <a:r>
                        <a:rPr lang="tr-TR" sz="1000" u="none" strike="noStrike">
                          <a:effectLst/>
                        </a:rPr>
                        <a:t>GAZİANTEP</a:t>
                      </a:r>
                      <a:endParaRPr lang="tr-TR" sz="1000" b="1" i="0" u="none" strike="noStrike">
                        <a:solidFill>
                          <a:srgbClr val="000000"/>
                        </a:solidFill>
                        <a:effectLst/>
                        <a:latin typeface="Calibri" panose="020F0502020204030204" pitchFamily="34" charset="0"/>
                      </a:endParaRPr>
                    </a:p>
                  </a:txBody>
                  <a:tcPr marL="85584" marR="3566" marT="3566" marB="0" anchor="ctr"/>
                </a:tc>
                <a:tc>
                  <a:txBody>
                    <a:bodyPr/>
                    <a:lstStyle/>
                    <a:p>
                      <a:pPr algn="ctr" fontAlgn="ctr"/>
                      <a:r>
                        <a:rPr lang="tr-TR" sz="1000" u="none" strike="noStrike">
                          <a:effectLst/>
                        </a:rPr>
                        <a:t>462</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213444</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3,3</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10,89</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1524,6</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72,86318</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151427,5</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126971,3</a:t>
                      </a:r>
                      <a:endParaRPr lang="tr-TR" sz="1000" b="1" i="0" u="none" strike="noStrike">
                        <a:solidFill>
                          <a:srgbClr val="000000"/>
                        </a:solidFill>
                        <a:effectLst/>
                        <a:latin typeface="Calibri" panose="020F0502020204030204" pitchFamily="34" charset="0"/>
                      </a:endParaRPr>
                    </a:p>
                  </a:txBody>
                  <a:tcPr marL="3566" marR="3566" marT="3566" marB="0" anchor="ctr"/>
                </a:tc>
                <a:extLst>
                  <a:ext uri="{0D108BD9-81ED-4DB2-BD59-A6C34878D82A}">
                    <a16:rowId xmlns:a16="http://schemas.microsoft.com/office/drawing/2014/main" val="2681392895"/>
                  </a:ext>
                </a:extLst>
              </a:tr>
              <a:tr h="166396">
                <a:tc>
                  <a:txBody>
                    <a:bodyPr/>
                    <a:lstStyle/>
                    <a:p>
                      <a:pPr algn="l" fontAlgn="ctr"/>
                      <a:r>
                        <a:rPr lang="tr-TR" sz="1000" u="none" strike="noStrike">
                          <a:effectLst/>
                        </a:rPr>
                        <a:t>ADIYAMAN</a:t>
                      </a:r>
                      <a:endParaRPr lang="tr-TR" sz="1000" b="1" i="0" u="none" strike="noStrike">
                        <a:solidFill>
                          <a:srgbClr val="000000"/>
                        </a:solidFill>
                        <a:effectLst/>
                        <a:latin typeface="Calibri" panose="020F0502020204030204" pitchFamily="34" charset="0"/>
                      </a:endParaRPr>
                    </a:p>
                  </a:txBody>
                  <a:tcPr marL="85584" marR="3566" marT="3566" marB="0" anchor="ctr"/>
                </a:tc>
                <a:tc>
                  <a:txBody>
                    <a:bodyPr/>
                    <a:lstStyle/>
                    <a:p>
                      <a:pPr algn="ctr" fontAlgn="ctr"/>
                      <a:r>
                        <a:rPr lang="tr-TR" sz="1000" u="none" strike="noStrike">
                          <a:effectLst/>
                        </a:rPr>
                        <a:t>23</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dirty="0">
                          <a:effectLst/>
                        </a:rPr>
                        <a:t>529</a:t>
                      </a:r>
                      <a:endParaRPr lang="tr-TR" sz="1000" b="1" i="0" u="none" strike="noStrike" dirty="0">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3,3</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10,89</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75,9</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72,86318</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2486,337</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6834,282</a:t>
                      </a:r>
                      <a:endParaRPr lang="tr-TR" sz="1000" b="1" i="0" u="none" strike="noStrike">
                        <a:solidFill>
                          <a:srgbClr val="000000"/>
                        </a:solidFill>
                        <a:effectLst/>
                        <a:latin typeface="Calibri" panose="020F0502020204030204" pitchFamily="34" charset="0"/>
                      </a:endParaRPr>
                    </a:p>
                  </a:txBody>
                  <a:tcPr marL="3566" marR="3566" marT="3566" marB="0" anchor="ctr"/>
                </a:tc>
                <a:extLst>
                  <a:ext uri="{0D108BD9-81ED-4DB2-BD59-A6C34878D82A}">
                    <a16:rowId xmlns:a16="http://schemas.microsoft.com/office/drawing/2014/main" val="2281182964"/>
                  </a:ext>
                </a:extLst>
              </a:tr>
              <a:tr h="166396">
                <a:tc>
                  <a:txBody>
                    <a:bodyPr/>
                    <a:lstStyle/>
                    <a:p>
                      <a:pPr algn="l" fontAlgn="ctr"/>
                      <a:r>
                        <a:rPr lang="tr-TR" sz="1000" u="none" strike="noStrike">
                          <a:effectLst/>
                        </a:rPr>
                        <a:t>BURSA</a:t>
                      </a:r>
                      <a:endParaRPr lang="tr-TR" sz="1000" b="1" i="0" u="none" strike="noStrike">
                        <a:solidFill>
                          <a:srgbClr val="000000"/>
                        </a:solidFill>
                        <a:effectLst/>
                        <a:latin typeface="Calibri" panose="020F0502020204030204" pitchFamily="34" charset="0"/>
                      </a:endParaRPr>
                    </a:p>
                  </a:txBody>
                  <a:tcPr marL="85584" marR="3566" marT="3566" marB="0" anchor="ctr"/>
                </a:tc>
                <a:tc>
                  <a:txBody>
                    <a:bodyPr/>
                    <a:lstStyle/>
                    <a:p>
                      <a:pPr algn="ctr" fontAlgn="ctr"/>
                      <a:r>
                        <a:rPr lang="tr-TR" sz="1000" u="none" strike="noStrike">
                          <a:effectLst/>
                        </a:rPr>
                        <a:t>184</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33856</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3,3</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10,89</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607,2</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72,86318</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12351,39</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6135,634</a:t>
                      </a:r>
                      <a:endParaRPr lang="tr-TR" sz="1000" b="1" i="0" u="none" strike="noStrike">
                        <a:solidFill>
                          <a:srgbClr val="000000"/>
                        </a:solidFill>
                        <a:effectLst/>
                        <a:latin typeface="Calibri" panose="020F0502020204030204" pitchFamily="34" charset="0"/>
                      </a:endParaRPr>
                    </a:p>
                  </a:txBody>
                  <a:tcPr marL="3566" marR="3566" marT="3566" marB="0" anchor="ctr"/>
                </a:tc>
                <a:extLst>
                  <a:ext uri="{0D108BD9-81ED-4DB2-BD59-A6C34878D82A}">
                    <a16:rowId xmlns:a16="http://schemas.microsoft.com/office/drawing/2014/main" val="2328056728"/>
                  </a:ext>
                </a:extLst>
              </a:tr>
              <a:tr h="166396">
                <a:tc>
                  <a:txBody>
                    <a:bodyPr/>
                    <a:lstStyle/>
                    <a:p>
                      <a:pPr algn="l" fontAlgn="ctr"/>
                      <a:r>
                        <a:rPr lang="tr-TR" sz="1000" u="none" strike="noStrike">
                          <a:effectLst/>
                        </a:rPr>
                        <a:t>ADANA</a:t>
                      </a:r>
                      <a:endParaRPr lang="tr-TR" sz="1000" b="1" i="0" u="none" strike="noStrike">
                        <a:solidFill>
                          <a:srgbClr val="000000"/>
                        </a:solidFill>
                        <a:effectLst/>
                        <a:latin typeface="Calibri" panose="020F0502020204030204" pitchFamily="34" charset="0"/>
                      </a:endParaRPr>
                    </a:p>
                  </a:txBody>
                  <a:tcPr marL="85584" marR="3566" marT="3566" marB="0" anchor="ctr"/>
                </a:tc>
                <a:tc>
                  <a:txBody>
                    <a:bodyPr/>
                    <a:lstStyle/>
                    <a:p>
                      <a:pPr algn="ctr" fontAlgn="ctr"/>
                      <a:r>
                        <a:rPr lang="tr-TR" sz="1000" u="none" strike="noStrike">
                          <a:effectLst/>
                        </a:rPr>
                        <a:t>256</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dirty="0">
                          <a:effectLst/>
                        </a:rPr>
                        <a:t>65536</a:t>
                      </a:r>
                      <a:endParaRPr lang="tr-TR" sz="1000" b="1" i="0" u="none" strike="noStrike" dirty="0">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6,6</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43,56</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1689,6</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140,6472</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13306,28</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22599,19</a:t>
                      </a:r>
                      <a:endParaRPr lang="tr-TR" sz="1000" b="1" i="0" u="none" strike="noStrike">
                        <a:solidFill>
                          <a:srgbClr val="000000"/>
                        </a:solidFill>
                        <a:effectLst/>
                        <a:latin typeface="Calibri" panose="020F0502020204030204" pitchFamily="34" charset="0"/>
                      </a:endParaRPr>
                    </a:p>
                  </a:txBody>
                  <a:tcPr marL="3566" marR="3566" marT="3566" marB="0" anchor="ctr"/>
                </a:tc>
                <a:extLst>
                  <a:ext uri="{0D108BD9-81ED-4DB2-BD59-A6C34878D82A}">
                    <a16:rowId xmlns:a16="http://schemas.microsoft.com/office/drawing/2014/main" val="250888824"/>
                  </a:ext>
                </a:extLst>
              </a:tr>
              <a:tr h="166396">
                <a:tc>
                  <a:txBody>
                    <a:bodyPr/>
                    <a:lstStyle/>
                    <a:p>
                      <a:pPr algn="l" fontAlgn="ctr"/>
                      <a:r>
                        <a:rPr lang="tr-TR" sz="1000" u="none" strike="noStrike">
                          <a:effectLst/>
                        </a:rPr>
                        <a:t>NEVŞEHİR</a:t>
                      </a:r>
                      <a:endParaRPr lang="tr-TR" sz="1000" b="1" i="0" u="none" strike="noStrike">
                        <a:solidFill>
                          <a:srgbClr val="000000"/>
                        </a:solidFill>
                        <a:effectLst/>
                        <a:latin typeface="Calibri" panose="020F0502020204030204" pitchFamily="34" charset="0"/>
                      </a:endParaRPr>
                    </a:p>
                  </a:txBody>
                  <a:tcPr marL="85584" marR="3566" marT="3566" marB="0" anchor="ctr"/>
                </a:tc>
                <a:tc>
                  <a:txBody>
                    <a:bodyPr/>
                    <a:lstStyle/>
                    <a:p>
                      <a:pPr algn="ctr" fontAlgn="ctr"/>
                      <a:r>
                        <a:rPr lang="tr-TR" sz="1000" u="none" strike="noStrike">
                          <a:effectLst/>
                        </a:rPr>
                        <a:t>13</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169</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2,6</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6,76</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33,8</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58,48476</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2068,863</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8587,676</a:t>
                      </a:r>
                      <a:endParaRPr lang="tr-TR" sz="1000" b="1" i="0" u="none" strike="noStrike">
                        <a:solidFill>
                          <a:srgbClr val="000000"/>
                        </a:solidFill>
                        <a:effectLst/>
                        <a:latin typeface="Calibri" panose="020F0502020204030204" pitchFamily="34" charset="0"/>
                      </a:endParaRPr>
                    </a:p>
                  </a:txBody>
                  <a:tcPr marL="3566" marR="3566" marT="3566" marB="0" anchor="ctr"/>
                </a:tc>
                <a:extLst>
                  <a:ext uri="{0D108BD9-81ED-4DB2-BD59-A6C34878D82A}">
                    <a16:rowId xmlns:a16="http://schemas.microsoft.com/office/drawing/2014/main" val="822410856"/>
                  </a:ext>
                </a:extLst>
              </a:tr>
              <a:tr h="326521">
                <a:tc>
                  <a:txBody>
                    <a:bodyPr/>
                    <a:lstStyle/>
                    <a:p>
                      <a:pPr algn="l" fontAlgn="ctr"/>
                      <a:r>
                        <a:rPr lang="tr-TR" sz="1000" u="none" strike="noStrike">
                          <a:effectLst/>
                        </a:rPr>
                        <a:t>AFYONKARAHİSAR</a:t>
                      </a:r>
                      <a:endParaRPr lang="tr-TR" sz="1000" b="1" i="0" u="none" strike="noStrike">
                        <a:solidFill>
                          <a:srgbClr val="000000"/>
                        </a:solidFill>
                        <a:effectLst/>
                        <a:latin typeface="Calibri" panose="020F0502020204030204" pitchFamily="34" charset="0"/>
                      </a:endParaRPr>
                    </a:p>
                  </a:txBody>
                  <a:tcPr marL="85584" marR="3566" marT="3566" marB="0" anchor="ctr"/>
                </a:tc>
                <a:tc>
                  <a:txBody>
                    <a:bodyPr/>
                    <a:lstStyle/>
                    <a:p>
                      <a:pPr algn="ctr" fontAlgn="ctr"/>
                      <a:r>
                        <a:rPr lang="tr-TR" sz="1000" u="none" strike="noStrike">
                          <a:effectLst/>
                        </a:rPr>
                        <a:t>12</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dirty="0">
                          <a:effectLst/>
                        </a:rPr>
                        <a:t>144</a:t>
                      </a:r>
                      <a:endParaRPr lang="tr-TR" sz="1000" b="1" i="0" u="none" strike="noStrike" dirty="0">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1,7</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2,89</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20,4</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39,99822</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783,9003</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8774,015</a:t>
                      </a:r>
                      <a:endParaRPr lang="tr-TR" sz="1000" b="1" i="0" u="none" strike="noStrike">
                        <a:solidFill>
                          <a:srgbClr val="000000"/>
                        </a:solidFill>
                        <a:effectLst/>
                        <a:latin typeface="Calibri" panose="020F0502020204030204" pitchFamily="34" charset="0"/>
                      </a:endParaRPr>
                    </a:p>
                  </a:txBody>
                  <a:tcPr marL="3566" marR="3566" marT="3566" marB="0" anchor="ctr"/>
                </a:tc>
                <a:extLst>
                  <a:ext uri="{0D108BD9-81ED-4DB2-BD59-A6C34878D82A}">
                    <a16:rowId xmlns:a16="http://schemas.microsoft.com/office/drawing/2014/main" val="2371559182"/>
                  </a:ext>
                </a:extLst>
              </a:tr>
              <a:tr h="166396">
                <a:tc>
                  <a:txBody>
                    <a:bodyPr/>
                    <a:lstStyle/>
                    <a:p>
                      <a:pPr algn="l" fontAlgn="ctr"/>
                      <a:r>
                        <a:rPr lang="tr-TR" sz="1000" u="none" strike="noStrike">
                          <a:effectLst/>
                        </a:rPr>
                        <a:t>DİYARBAKIR</a:t>
                      </a:r>
                      <a:endParaRPr lang="tr-TR" sz="1000" b="1" i="0" u="none" strike="noStrike">
                        <a:solidFill>
                          <a:srgbClr val="000000"/>
                        </a:solidFill>
                        <a:effectLst/>
                        <a:latin typeface="Calibri" panose="020F0502020204030204" pitchFamily="34" charset="0"/>
                      </a:endParaRPr>
                    </a:p>
                  </a:txBody>
                  <a:tcPr marL="85584" marR="3566" marT="3566" marB="0" anchor="ctr"/>
                </a:tc>
                <a:tc>
                  <a:txBody>
                    <a:bodyPr/>
                    <a:lstStyle/>
                    <a:p>
                      <a:pPr algn="ctr" fontAlgn="ctr"/>
                      <a:r>
                        <a:rPr lang="tr-TR" sz="1000" u="none" strike="noStrike">
                          <a:effectLst/>
                        </a:rPr>
                        <a:t>24</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576</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dirty="0">
                          <a:effectLst/>
                        </a:rPr>
                        <a:t>7,5</a:t>
                      </a:r>
                      <a:endParaRPr lang="tr-TR" sz="1000" b="1" i="0" u="none" strike="noStrike" dirty="0">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56,25</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180</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159,1337</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18261,12</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6669,942</a:t>
                      </a:r>
                      <a:endParaRPr lang="tr-TR" sz="1000" b="1" i="0" u="none" strike="noStrike">
                        <a:solidFill>
                          <a:srgbClr val="000000"/>
                        </a:solidFill>
                        <a:effectLst/>
                        <a:latin typeface="Calibri" panose="020F0502020204030204" pitchFamily="34" charset="0"/>
                      </a:endParaRPr>
                    </a:p>
                  </a:txBody>
                  <a:tcPr marL="3566" marR="3566" marT="3566" marB="0" anchor="ctr"/>
                </a:tc>
                <a:extLst>
                  <a:ext uri="{0D108BD9-81ED-4DB2-BD59-A6C34878D82A}">
                    <a16:rowId xmlns:a16="http://schemas.microsoft.com/office/drawing/2014/main" val="3401825893"/>
                  </a:ext>
                </a:extLst>
              </a:tr>
              <a:tr h="166396">
                <a:tc>
                  <a:txBody>
                    <a:bodyPr/>
                    <a:lstStyle/>
                    <a:p>
                      <a:pPr algn="l" fontAlgn="ctr"/>
                      <a:r>
                        <a:rPr lang="tr-TR" sz="1000" u="none" strike="noStrike">
                          <a:effectLst/>
                        </a:rPr>
                        <a:t>IĞDIR</a:t>
                      </a:r>
                      <a:endParaRPr lang="tr-TR" sz="1000" b="1" i="0" u="none" strike="noStrike">
                        <a:solidFill>
                          <a:srgbClr val="000000"/>
                        </a:solidFill>
                        <a:effectLst/>
                        <a:latin typeface="Calibri" panose="020F0502020204030204" pitchFamily="34" charset="0"/>
                      </a:endParaRPr>
                    </a:p>
                  </a:txBody>
                  <a:tcPr marL="85584" marR="3566" marT="3566" marB="0" anchor="ctr"/>
                </a:tc>
                <a:tc>
                  <a:txBody>
                    <a:bodyPr/>
                    <a:lstStyle/>
                    <a:p>
                      <a:pPr algn="ctr" fontAlgn="ctr"/>
                      <a:r>
                        <a:rPr lang="tr-TR" sz="1000" u="none" strike="noStrike">
                          <a:effectLst/>
                        </a:rPr>
                        <a:t>0,08</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0,0064</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3,4</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11,56</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0,272</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74,91724</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5600,612</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11149,19</a:t>
                      </a:r>
                      <a:endParaRPr lang="tr-TR" sz="1000" b="1" i="0" u="none" strike="noStrike">
                        <a:solidFill>
                          <a:srgbClr val="000000"/>
                        </a:solidFill>
                        <a:effectLst/>
                        <a:latin typeface="Calibri" panose="020F0502020204030204" pitchFamily="34" charset="0"/>
                      </a:endParaRPr>
                    </a:p>
                  </a:txBody>
                  <a:tcPr marL="3566" marR="3566" marT="3566" marB="0" anchor="ctr"/>
                </a:tc>
                <a:extLst>
                  <a:ext uri="{0D108BD9-81ED-4DB2-BD59-A6C34878D82A}">
                    <a16:rowId xmlns:a16="http://schemas.microsoft.com/office/drawing/2014/main" val="1729122265"/>
                  </a:ext>
                </a:extLst>
              </a:tr>
              <a:tr h="166396">
                <a:tc>
                  <a:txBody>
                    <a:bodyPr/>
                    <a:lstStyle/>
                    <a:p>
                      <a:pPr algn="l" fontAlgn="ctr"/>
                      <a:r>
                        <a:rPr lang="tr-TR" sz="1000" u="none" strike="noStrike">
                          <a:effectLst/>
                        </a:rPr>
                        <a:t>OSMANİYE</a:t>
                      </a:r>
                      <a:endParaRPr lang="tr-TR" sz="1000" b="1" i="0" u="none" strike="noStrike">
                        <a:solidFill>
                          <a:srgbClr val="000000"/>
                        </a:solidFill>
                        <a:effectLst/>
                        <a:latin typeface="Calibri" panose="020F0502020204030204" pitchFamily="34" charset="0"/>
                      </a:endParaRPr>
                    </a:p>
                  </a:txBody>
                  <a:tcPr marL="85584" marR="3566" marT="3566" marB="0" anchor="ctr"/>
                </a:tc>
                <a:tc>
                  <a:txBody>
                    <a:bodyPr/>
                    <a:lstStyle/>
                    <a:p>
                      <a:pPr algn="ctr" fontAlgn="ctr"/>
                      <a:r>
                        <a:rPr lang="tr-TR" sz="1000" u="none" strike="noStrike">
                          <a:effectLst/>
                        </a:rPr>
                        <a:t>42</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1764</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5,7</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32,49</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239,4</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122,1606</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6425,725</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4053,832</a:t>
                      </a:r>
                      <a:endParaRPr lang="tr-TR" sz="1000" b="1" i="0" u="none" strike="noStrike">
                        <a:solidFill>
                          <a:srgbClr val="000000"/>
                        </a:solidFill>
                        <a:effectLst/>
                        <a:latin typeface="Calibri" panose="020F0502020204030204" pitchFamily="34" charset="0"/>
                      </a:endParaRPr>
                    </a:p>
                  </a:txBody>
                  <a:tcPr marL="3566" marR="3566" marT="3566" marB="0" anchor="ctr"/>
                </a:tc>
                <a:extLst>
                  <a:ext uri="{0D108BD9-81ED-4DB2-BD59-A6C34878D82A}">
                    <a16:rowId xmlns:a16="http://schemas.microsoft.com/office/drawing/2014/main" val="3744434112"/>
                  </a:ext>
                </a:extLst>
              </a:tr>
              <a:tr h="166396">
                <a:tc>
                  <a:txBody>
                    <a:bodyPr/>
                    <a:lstStyle/>
                    <a:p>
                      <a:pPr algn="l" fontAlgn="ctr"/>
                      <a:r>
                        <a:rPr lang="tr-TR" sz="1000" u="none" strike="noStrike">
                          <a:effectLst/>
                        </a:rPr>
                        <a:t>KİLİS</a:t>
                      </a:r>
                      <a:endParaRPr lang="tr-TR" sz="1000" b="1" i="0" u="none" strike="noStrike">
                        <a:solidFill>
                          <a:srgbClr val="000000"/>
                        </a:solidFill>
                        <a:effectLst/>
                        <a:latin typeface="Calibri" panose="020F0502020204030204" pitchFamily="34" charset="0"/>
                      </a:endParaRPr>
                    </a:p>
                  </a:txBody>
                  <a:tcPr marL="85584" marR="3566" marT="3566" marB="0" anchor="ctr"/>
                </a:tc>
                <a:tc>
                  <a:txBody>
                    <a:bodyPr/>
                    <a:lstStyle/>
                    <a:p>
                      <a:pPr algn="ctr" fontAlgn="ctr"/>
                      <a:r>
                        <a:rPr lang="tr-TR" sz="1000" u="none" strike="noStrike">
                          <a:effectLst/>
                        </a:rPr>
                        <a:t>107</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11449</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3,3</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10,89</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353,1</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72,86318</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1165,322</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1,769661</a:t>
                      </a:r>
                      <a:endParaRPr lang="tr-TR" sz="1000" b="1" i="0" u="none" strike="noStrike">
                        <a:solidFill>
                          <a:srgbClr val="000000"/>
                        </a:solidFill>
                        <a:effectLst/>
                        <a:latin typeface="Calibri" panose="020F0502020204030204" pitchFamily="34" charset="0"/>
                      </a:endParaRPr>
                    </a:p>
                  </a:txBody>
                  <a:tcPr marL="3566" marR="3566" marT="3566" marB="0" anchor="ctr"/>
                </a:tc>
                <a:extLst>
                  <a:ext uri="{0D108BD9-81ED-4DB2-BD59-A6C34878D82A}">
                    <a16:rowId xmlns:a16="http://schemas.microsoft.com/office/drawing/2014/main" val="2122009255"/>
                  </a:ext>
                </a:extLst>
              </a:tr>
              <a:tr h="166396">
                <a:tc>
                  <a:txBody>
                    <a:bodyPr/>
                    <a:lstStyle/>
                    <a:p>
                      <a:pPr algn="l" fontAlgn="ctr"/>
                      <a:r>
                        <a:rPr lang="tr-TR" sz="1000" u="none" strike="noStrike">
                          <a:effectLst/>
                        </a:rPr>
                        <a:t>ŞIRNAK</a:t>
                      </a:r>
                      <a:endParaRPr lang="tr-TR" sz="1000" b="1" i="0" u="none" strike="noStrike">
                        <a:solidFill>
                          <a:srgbClr val="000000"/>
                        </a:solidFill>
                        <a:effectLst/>
                        <a:latin typeface="Calibri" panose="020F0502020204030204" pitchFamily="34" charset="0"/>
                      </a:endParaRPr>
                    </a:p>
                  </a:txBody>
                  <a:tcPr marL="85584" marR="3566" marT="3566" marB="0" anchor="ctr"/>
                </a:tc>
                <a:tc>
                  <a:txBody>
                    <a:bodyPr/>
                    <a:lstStyle/>
                    <a:p>
                      <a:pPr algn="ctr" fontAlgn="ctr"/>
                      <a:r>
                        <a:rPr lang="tr-TR" sz="1000" u="none" strike="noStrike">
                          <a:effectLst/>
                        </a:rPr>
                        <a:t>14</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196</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7,4</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54,76</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103,6</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157,0796</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20471,78</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8403,336</a:t>
                      </a:r>
                      <a:endParaRPr lang="tr-TR" sz="1000" b="1" i="0" u="none" strike="noStrike">
                        <a:solidFill>
                          <a:srgbClr val="000000"/>
                        </a:solidFill>
                        <a:effectLst/>
                        <a:latin typeface="Calibri" panose="020F0502020204030204" pitchFamily="34" charset="0"/>
                      </a:endParaRPr>
                    </a:p>
                  </a:txBody>
                  <a:tcPr marL="3566" marR="3566" marT="3566" marB="0" anchor="ctr"/>
                </a:tc>
                <a:extLst>
                  <a:ext uri="{0D108BD9-81ED-4DB2-BD59-A6C34878D82A}">
                    <a16:rowId xmlns:a16="http://schemas.microsoft.com/office/drawing/2014/main" val="2991169116"/>
                  </a:ext>
                </a:extLst>
              </a:tr>
              <a:tr h="166396">
                <a:tc>
                  <a:txBody>
                    <a:bodyPr/>
                    <a:lstStyle/>
                    <a:p>
                      <a:pPr algn="l" fontAlgn="ctr"/>
                      <a:r>
                        <a:rPr lang="tr-TR" sz="1000" u="none" strike="noStrike">
                          <a:effectLst/>
                        </a:rPr>
                        <a:t>ANKARA</a:t>
                      </a:r>
                      <a:endParaRPr lang="tr-TR" sz="1000" b="1" i="0" u="none" strike="noStrike">
                        <a:solidFill>
                          <a:srgbClr val="000000"/>
                        </a:solidFill>
                        <a:effectLst/>
                        <a:latin typeface="Calibri" panose="020F0502020204030204" pitchFamily="34" charset="0"/>
                      </a:endParaRPr>
                    </a:p>
                  </a:txBody>
                  <a:tcPr marL="85584" marR="3566" marT="3566" marB="0" anchor="ctr"/>
                </a:tc>
                <a:tc>
                  <a:txBody>
                    <a:bodyPr/>
                    <a:lstStyle/>
                    <a:p>
                      <a:pPr algn="ctr" fontAlgn="ctr"/>
                      <a:r>
                        <a:rPr lang="tr-TR" sz="1000" u="none" strike="noStrike">
                          <a:effectLst/>
                        </a:rPr>
                        <a:t>100</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10000</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13,4</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179,56</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1340</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280,3232</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32516,47</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32,14566</a:t>
                      </a:r>
                      <a:endParaRPr lang="tr-TR" sz="1000" b="1" i="0" u="none" strike="noStrike">
                        <a:solidFill>
                          <a:srgbClr val="000000"/>
                        </a:solidFill>
                        <a:effectLst/>
                        <a:latin typeface="Calibri" panose="020F0502020204030204" pitchFamily="34" charset="0"/>
                      </a:endParaRPr>
                    </a:p>
                  </a:txBody>
                  <a:tcPr marL="3566" marR="3566" marT="3566" marB="0" anchor="ctr"/>
                </a:tc>
                <a:extLst>
                  <a:ext uri="{0D108BD9-81ED-4DB2-BD59-A6C34878D82A}">
                    <a16:rowId xmlns:a16="http://schemas.microsoft.com/office/drawing/2014/main" val="584833149"/>
                  </a:ext>
                </a:extLst>
              </a:tr>
              <a:tr h="166396">
                <a:tc>
                  <a:txBody>
                    <a:bodyPr/>
                    <a:lstStyle/>
                    <a:p>
                      <a:pPr algn="l" fontAlgn="ctr"/>
                      <a:r>
                        <a:rPr lang="tr-TR" sz="1000" u="none" strike="noStrike">
                          <a:effectLst/>
                        </a:rPr>
                        <a:t>MUĞLA</a:t>
                      </a:r>
                      <a:endParaRPr lang="tr-TR" sz="1000" b="1" i="0" u="none" strike="noStrike">
                        <a:solidFill>
                          <a:srgbClr val="000000"/>
                        </a:solidFill>
                        <a:effectLst/>
                        <a:latin typeface="Calibri" panose="020F0502020204030204" pitchFamily="34" charset="0"/>
                      </a:endParaRPr>
                    </a:p>
                  </a:txBody>
                  <a:tcPr marL="85584" marR="3566" marT="3566" marB="0" anchor="ctr"/>
                </a:tc>
                <a:tc>
                  <a:txBody>
                    <a:bodyPr/>
                    <a:lstStyle/>
                    <a:p>
                      <a:pPr algn="ctr" fontAlgn="ctr"/>
                      <a:r>
                        <a:rPr lang="tr-TR" sz="1000" u="none" strike="noStrike">
                          <a:effectLst/>
                        </a:rPr>
                        <a:t>11</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121</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4,1</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16,81</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45,1</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89,29566</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6130,21</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8962,355</a:t>
                      </a:r>
                      <a:endParaRPr lang="tr-TR" sz="1000" b="1" i="0" u="none" strike="noStrike">
                        <a:solidFill>
                          <a:srgbClr val="000000"/>
                        </a:solidFill>
                        <a:effectLst/>
                        <a:latin typeface="Calibri" panose="020F0502020204030204" pitchFamily="34" charset="0"/>
                      </a:endParaRPr>
                    </a:p>
                  </a:txBody>
                  <a:tcPr marL="3566" marR="3566" marT="3566" marB="0" anchor="ctr"/>
                </a:tc>
                <a:extLst>
                  <a:ext uri="{0D108BD9-81ED-4DB2-BD59-A6C34878D82A}">
                    <a16:rowId xmlns:a16="http://schemas.microsoft.com/office/drawing/2014/main" val="1317171134"/>
                  </a:ext>
                </a:extLst>
              </a:tr>
              <a:tr h="166396">
                <a:tc>
                  <a:txBody>
                    <a:bodyPr/>
                    <a:lstStyle/>
                    <a:p>
                      <a:pPr algn="l" fontAlgn="ctr"/>
                      <a:r>
                        <a:rPr lang="tr-TR" sz="1000" u="none" strike="noStrike">
                          <a:effectLst/>
                        </a:rPr>
                        <a:t>MERSİN</a:t>
                      </a:r>
                      <a:endParaRPr lang="tr-TR" sz="1000" b="1" i="0" u="none" strike="noStrike">
                        <a:solidFill>
                          <a:srgbClr val="000000"/>
                        </a:solidFill>
                        <a:effectLst/>
                        <a:latin typeface="Calibri" panose="020F0502020204030204" pitchFamily="34" charset="0"/>
                      </a:endParaRPr>
                    </a:p>
                  </a:txBody>
                  <a:tcPr marL="85584" marR="3566" marT="3566" marB="0" anchor="ctr"/>
                </a:tc>
                <a:tc>
                  <a:txBody>
                    <a:bodyPr/>
                    <a:lstStyle/>
                    <a:p>
                      <a:pPr algn="ctr" fontAlgn="ctr"/>
                      <a:r>
                        <a:rPr lang="tr-TR" sz="1000" u="none" strike="noStrike">
                          <a:effectLst/>
                        </a:rPr>
                        <a:t>242</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58564</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6,6</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43,56</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1597,2</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140,6472</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10272,4</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18585,95</a:t>
                      </a:r>
                      <a:endParaRPr lang="tr-TR" sz="1000" b="1" i="0" u="none" strike="noStrike">
                        <a:solidFill>
                          <a:srgbClr val="000000"/>
                        </a:solidFill>
                        <a:effectLst/>
                        <a:latin typeface="Calibri" panose="020F0502020204030204" pitchFamily="34" charset="0"/>
                      </a:endParaRPr>
                    </a:p>
                  </a:txBody>
                  <a:tcPr marL="3566" marR="3566" marT="3566" marB="0" anchor="ctr"/>
                </a:tc>
                <a:extLst>
                  <a:ext uri="{0D108BD9-81ED-4DB2-BD59-A6C34878D82A}">
                    <a16:rowId xmlns:a16="http://schemas.microsoft.com/office/drawing/2014/main" val="3470944476"/>
                  </a:ext>
                </a:extLst>
              </a:tr>
              <a:tr h="166396">
                <a:tc>
                  <a:txBody>
                    <a:bodyPr/>
                    <a:lstStyle/>
                    <a:p>
                      <a:pPr algn="l" fontAlgn="ctr"/>
                      <a:r>
                        <a:rPr lang="tr-TR" sz="1000" u="none" strike="noStrike">
                          <a:effectLst/>
                        </a:rPr>
                        <a:t>TEKİRDAĞ</a:t>
                      </a:r>
                      <a:endParaRPr lang="tr-TR" sz="1000" b="1" i="0" u="none" strike="noStrike">
                        <a:solidFill>
                          <a:srgbClr val="000000"/>
                        </a:solidFill>
                        <a:effectLst/>
                        <a:latin typeface="Calibri" panose="020F0502020204030204" pitchFamily="34" charset="0"/>
                      </a:endParaRPr>
                    </a:p>
                  </a:txBody>
                  <a:tcPr marL="85584" marR="3566" marT="3566" marB="0" anchor="ctr"/>
                </a:tc>
                <a:tc>
                  <a:txBody>
                    <a:bodyPr/>
                    <a:lstStyle/>
                    <a:p>
                      <a:pPr algn="ctr" fontAlgn="ctr"/>
                      <a:r>
                        <a:rPr lang="tr-TR" sz="1000" u="none" strike="noStrike">
                          <a:effectLst/>
                        </a:rPr>
                        <a:t>12</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144</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3,7</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13,69</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44,4</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81,07942</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4771,966</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8774,015</a:t>
                      </a:r>
                      <a:endParaRPr lang="tr-TR" sz="1000" b="1" i="0" u="none" strike="noStrike">
                        <a:solidFill>
                          <a:srgbClr val="000000"/>
                        </a:solidFill>
                        <a:effectLst/>
                        <a:latin typeface="Calibri" panose="020F0502020204030204" pitchFamily="34" charset="0"/>
                      </a:endParaRPr>
                    </a:p>
                  </a:txBody>
                  <a:tcPr marL="3566" marR="3566" marT="3566" marB="0" anchor="ctr"/>
                </a:tc>
                <a:extLst>
                  <a:ext uri="{0D108BD9-81ED-4DB2-BD59-A6C34878D82A}">
                    <a16:rowId xmlns:a16="http://schemas.microsoft.com/office/drawing/2014/main" val="2471394374"/>
                  </a:ext>
                </a:extLst>
              </a:tr>
              <a:tr h="326521">
                <a:tc>
                  <a:txBody>
                    <a:bodyPr/>
                    <a:lstStyle/>
                    <a:p>
                      <a:pPr algn="l" fontAlgn="ctr"/>
                      <a:r>
                        <a:rPr lang="tr-TR" sz="1000" u="none" strike="noStrike">
                          <a:effectLst/>
                        </a:rPr>
                        <a:t>KAHRAMANMARAŞ</a:t>
                      </a:r>
                      <a:endParaRPr lang="tr-TR" sz="1000" b="1" i="0" u="none" strike="noStrike">
                        <a:solidFill>
                          <a:srgbClr val="000000"/>
                        </a:solidFill>
                        <a:effectLst/>
                        <a:latin typeface="Calibri" panose="020F0502020204030204" pitchFamily="34" charset="0"/>
                      </a:endParaRPr>
                    </a:p>
                  </a:txBody>
                  <a:tcPr marL="85584" marR="3566" marT="3566" marB="0" anchor="ctr"/>
                </a:tc>
                <a:tc>
                  <a:txBody>
                    <a:bodyPr/>
                    <a:lstStyle/>
                    <a:p>
                      <a:pPr algn="ctr" fontAlgn="ctr"/>
                      <a:r>
                        <a:rPr lang="tr-TR" sz="1000" u="none" strike="noStrike">
                          <a:effectLst/>
                        </a:rPr>
                        <a:t>96</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9216</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5,7</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32,49</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547,2</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122,1606</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684,378</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93,50337</a:t>
                      </a:r>
                      <a:endParaRPr lang="tr-TR" sz="1000" b="1" i="0" u="none" strike="noStrike">
                        <a:solidFill>
                          <a:srgbClr val="000000"/>
                        </a:solidFill>
                        <a:effectLst/>
                        <a:latin typeface="Calibri" panose="020F0502020204030204" pitchFamily="34" charset="0"/>
                      </a:endParaRPr>
                    </a:p>
                  </a:txBody>
                  <a:tcPr marL="3566" marR="3566" marT="3566" marB="0" anchor="ctr"/>
                </a:tc>
                <a:extLst>
                  <a:ext uri="{0D108BD9-81ED-4DB2-BD59-A6C34878D82A}">
                    <a16:rowId xmlns:a16="http://schemas.microsoft.com/office/drawing/2014/main" val="1938801841"/>
                  </a:ext>
                </a:extLst>
              </a:tr>
              <a:tr h="166396">
                <a:tc>
                  <a:txBody>
                    <a:bodyPr/>
                    <a:lstStyle/>
                    <a:p>
                      <a:pPr algn="l" fontAlgn="ctr"/>
                      <a:r>
                        <a:rPr lang="tr-TR" sz="1000" u="none" strike="noStrike">
                          <a:effectLst/>
                        </a:rPr>
                        <a:t>MALATYA</a:t>
                      </a:r>
                      <a:endParaRPr lang="tr-TR" sz="1000" b="1" i="0" u="none" strike="noStrike">
                        <a:solidFill>
                          <a:srgbClr val="000000"/>
                        </a:solidFill>
                        <a:effectLst/>
                        <a:latin typeface="Calibri" panose="020F0502020204030204" pitchFamily="34" charset="0"/>
                      </a:endParaRPr>
                    </a:p>
                  </a:txBody>
                  <a:tcPr marL="85584" marR="3566" marT="3566" marB="0" anchor="ctr"/>
                </a:tc>
                <a:tc>
                  <a:txBody>
                    <a:bodyPr/>
                    <a:lstStyle/>
                    <a:p>
                      <a:pPr algn="ctr" fontAlgn="ctr"/>
                      <a:r>
                        <a:rPr lang="tr-TR" sz="1000" u="none" strike="noStrike">
                          <a:effectLst/>
                        </a:rPr>
                        <a:t>31</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961</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2,5</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6,25</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77,5</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56,4307</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646,7205</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5575,566</a:t>
                      </a:r>
                      <a:endParaRPr lang="tr-TR" sz="1000" b="1" i="0" u="none" strike="noStrike">
                        <a:solidFill>
                          <a:srgbClr val="000000"/>
                        </a:solidFill>
                        <a:effectLst/>
                        <a:latin typeface="Calibri" panose="020F0502020204030204" pitchFamily="34" charset="0"/>
                      </a:endParaRPr>
                    </a:p>
                  </a:txBody>
                  <a:tcPr marL="3566" marR="3566" marT="3566" marB="0" anchor="ctr"/>
                </a:tc>
                <a:extLst>
                  <a:ext uri="{0D108BD9-81ED-4DB2-BD59-A6C34878D82A}">
                    <a16:rowId xmlns:a16="http://schemas.microsoft.com/office/drawing/2014/main" val="4294413211"/>
                  </a:ext>
                </a:extLst>
              </a:tr>
              <a:tr h="166396">
                <a:tc>
                  <a:txBody>
                    <a:bodyPr/>
                    <a:lstStyle/>
                    <a:p>
                      <a:pPr algn="l" fontAlgn="ctr"/>
                      <a:r>
                        <a:rPr lang="tr-TR" sz="1000" u="none" strike="noStrike">
                          <a:effectLst/>
                        </a:rPr>
                        <a:t>KONYA</a:t>
                      </a:r>
                      <a:endParaRPr lang="tr-TR" sz="1000" b="1" i="0" u="none" strike="noStrike">
                        <a:solidFill>
                          <a:srgbClr val="000000"/>
                        </a:solidFill>
                        <a:effectLst/>
                        <a:latin typeface="Calibri" panose="020F0502020204030204" pitchFamily="34" charset="0"/>
                      </a:endParaRPr>
                    </a:p>
                  </a:txBody>
                  <a:tcPr marL="85584" marR="3566" marT="3566" marB="0" anchor="ctr"/>
                </a:tc>
                <a:tc>
                  <a:txBody>
                    <a:bodyPr/>
                    <a:lstStyle/>
                    <a:p>
                      <a:pPr algn="ctr" fontAlgn="ctr"/>
                      <a:r>
                        <a:rPr lang="tr-TR" sz="1000" u="none" strike="noStrike">
                          <a:effectLst/>
                        </a:rPr>
                        <a:t>123</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15129</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4</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16</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492</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87,2416</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1278,663</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300,3388</a:t>
                      </a:r>
                      <a:endParaRPr lang="tr-TR" sz="1000" b="1" i="0" u="none" strike="noStrike">
                        <a:solidFill>
                          <a:srgbClr val="000000"/>
                        </a:solidFill>
                        <a:effectLst/>
                        <a:latin typeface="Calibri" panose="020F0502020204030204" pitchFamily="34" charset="0"/>
                      </a:endParaRPr>
                    </a:p>
                  </a:txBody>
                  <a:tcPr marL="3566" marR="3566" marT="3566" marB="0" anchor="ctr"/>
                </a:tc>
                <a:extLst>
                  <a:ext uri="{0D108BD9-81ED-4DB2-BD59-A6C34878D82A}">
                    <a16:rowId xmlns:a16="http://schemas.microsoft.com/office/drawing/2014/main" val="1660204433"/>
                  </a:ext>
                </a:extLst>
              </a:tr>
              <a:tr h="166396">
                <a:tc>
                  <a:txBody>
                    <a:bodyPr/>
                    <a:lstStyle/>
                    <a:p>
                      <a:pPr algn="l" fontAlgn="ctr"/>
                      <a:r>
                        <a:rPr lang="tr-TR" sz="1000" u="none" strike="noStrike">
                          <a:effectLst/>
                        </a:rPr>
                        <a:t>MARDİN</a:t>
                      </a:r>
                      <a:endParaRPr lang="tr-TR" sz="1000" b="1" i="0" u="none" strike="noStrike">
                        <a:solidFill>
                          <a:srgbClr val="000000"/>
                        </a:solidFill>
                        <a:effectLst/>
                        <a:latin typeface="Calibri" panose="020F0502020204030204" pitchFamily="34" charset="0"/>
                      </a:endParaRPr>
                    </a:p>
                  </a:txBody>
                  <a:tcPr marL="85584" marR="3566" marT="3566" marB="0" anchor="ctr"/>
                </a:tc>
                <a:tc>
                  <a:txBody>
                    <a:bodyPr/>
                    <a:lstStyle/>
                    <a:p>
                      <a:pPr algn="ctr" fontAlgn="ctr"/>
                      <a:r>
                        <a:rPr lang="tr-TR" sz="1000" u="none" strike="noStrike">
                          <a:effectLst/>
                        </a:rPr>
                        <a:t>91</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8281</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7,4</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54,76</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673,4</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157,0796</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4366,519</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215,2005</a:t>
                      </a:r>
                      <a:endParaRPr lang="tr-TR" sz="1000" b="1" i="0" u="none" strike="noStrike">
                        <a:solidFill>
                          <a:srgbClr val="000000"/>
                        </a:solidFill>
                        <a:effectLst/>
                        <a:latin typeface="Calibri" panose="020F0502020204030204" pitchFamily="34" charset="0"/>
                      </a:endParaRPr>
                    </a:p>
                  </a:txBody>
                  <a:tcPr marL="3566" marR="3566" marT="3566" marB="0" anchor="ctr"/>
                </a:tc>
                <a:extLst>
                  <a:ext uri="{0D108BD9-81ED-4DB2-BD59-A6C34878D82A}">
                    <a16:rowId xmlns:a16="http://schemas.microsoft.com/office/drawing/2014/main" val="946727711"/>
                  </a:ext>
                </a:extLst>
              </a:tr>
              <a:tr h="166396">
                <a:tc>
                  <a:txBody>
                    <a:bodyPr/>
                    <a:lstStyle/>
                    <a:p>
                      <a:pPr algn="l" fontAlgn="ctr"/>
                      <a:r>
                        <a:rPr lang="tr-TR" sz="1000" u="none" strike="noStrike">
                          <a:effectLst/>
                        </a:rPr>
                        <a:t>DENİZLİ</a:t>
                      </a:r>
                      <a:endParaRPr lang="tr-TR" sz="1000" b="1" i="0" u="none" strike="noStrike">
                        <a:solidFill>
                          <a:srgbClr val="000000"/>
                        </a:solidFill>
                        <a:effectLst/>
                        <a:latin typeface="Calibri" panose="020F0502020204030204" pitchFamily="34" charset="0"/>
                      </a:endParaRPr>
                    </a:p>
                  </a:txBody>
                  <a:tcPr marL="85584" marR="3566" marT="3566" marB="0" anchor="ctr"/>
                </a:tc>
                <a:tc>
                  <a:txBody>
                    <a:bodyPr/>
                    <a:lstStyle/>
                    <a:p>
                      <a:pPr algn="ctr" fontAlgn="ctr"/>
                      <a:r>
                        <a:rPr lang="tr-TR" sz="1000" u="none" strike="noStrike">
                          <a:effectLst/>
                        </a:rPr>
                        <a:t>14</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196</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3,8</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14,44</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53,2</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83,13348</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4779,438</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8403,336</a:t>
                      </a:r>
                      <a:endParaRPr lang="tr-TR" sz="1000" b="1" i="0" u="none" strike="noStrike">
                        <a:solidFill>
                          <a:srgbClr val="000000"/>
                        </a:solidFill>
                        <a:effectLst/>
                        <a:latin typeface="Calibri" panose="020F0502020204030204" pitchFamily="34" charset="0"/>
                      </a:endParaRPr>
                    </a:p>
                  </a:txBody>
                  <a:tcPr marL="3566" marR="3566" marT="3566" marB="0" anchor="ctr"/>
                </a:tc>
                <a:extLst>
                  <a:ext uri="{0D108BD9-81ED-4DB2-BD59-A6C34878D82A}">
                    <a16:rowId xmlns:a16="http://schemas.microsoft.com/office/drawing/2014/main" val="3207837542"/>
                  </a:ext>
                </a:extLst>
              </a:tr>
              <a:tr h="166396">
                <a:tc>
                  <a:txBody>
                    <a:bodyPr/>
                    <a:lstStyle/>
                    <a:p>
                      <a:pPr algn="l" fontAlgn="ctr"/>
                      <a:r>
                        <a:rPr lang="tr-TR" sz="1000" u="none" strike="noStrike">
                          <a:effectLst/>
                        </a:rPr>
                        <a:t>İZMİR</a:t>
                      </a:r>
                      <a:endParaRPr lang="tr-TR" sz="1000" b="1" i="0" u="none" strike="noStrike">
                        <a:solidFill>
                          <a:srgbClr val="000000"/>
                        </a:solidFill>
                        <a:effectLst/>
                        <a:latin typeface="Calibri" panose="020F0502020204030204" pitchFamily="34" charset="0"/>
                      </a:endParaRPr>
                    </a:p>
                  </a:txBody>
                  <a:tcPr marL="85584" marR="3566" marT="3566" marB="0" anchor="ctr"/>
                </a:tc>
                <a:tc>
                  <a:txBody>
                    <a:bodyPr/>
                    <a:lstStyle/>
                    <a:p>
                      <a:pPr algn="ctr" fontAlgn="ctr"/>
                      <a:r>
                        <a:rPr lang="tr-TR" sz="1000" u="none" strike="noStrike">
                          <a:effectLst/>
                        </a:rPr>
                        <a:t>149</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22201</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14,7</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216,09</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2190,3</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307,026</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24972,22</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1877,514</a:t>
                      </a:r>
                      <a:endParaRPr lang="tr-TR" sz="1000" b="1" i="0" u="none" strike="noStrike">
                        <a:solidFill>
                          <a:srgbClr val="000000"/>
                        </a:solidFill>
                        <a:effectLst/>
                        <a:latin typeface="Calibri" panose="020F0502020204030204" pitchFamily="34" charset="0"/>
                      </a:endParaRPr>
                    </a:p>
                  </a:txBody>
                  <a:tcPr marL="3566" marR="3566" marT="3566" marB="0" anchor="ctr"/>
                </a:tc>
                <a:extLst>
                  <a:ext uri="{0D108BD9-81ED-4DB2-BD59-A6C34878D82A}">
                    <a16:rowId xmlns:a16="http://schemas.microsoft.com/office/drawing/2014/main" val="2349134390"/>
                  </a:ext>
                </a:extLst>
              </a:tr>
              <a:tr h="166396">
                <a:tc>
                  <a:txBody>
                    <a:bodyPr/>
                    <a:lstStyle/>
                    <a:p>
                      <a:pPr algn="l" fontAlgn="ctr"/>
                      <a:r>
                        <a:rPr lang="tr-TR" sz="1000" u="none" strike="noStrike">
                          <a:effectLst/>
                        </a:rPr>
                        <a:t>BOLU</a:t>
                      </a:r>
                      <a:endParaRPr lang="tr-TR" sz="1000" b="1" i="0" u="none" strike="noStrike">
                        <a:solidFill>
                          <a:srgbClr val="000000"/>
                        </a:solidFill>
                        <a:effectLst/>
                        <a:latin typeface="Calibri" panose="020F0502020204030204" pitchFamily="34" charset="0"/>
                      </a:endParaRPr>
                    </a:p>
                  </a:txBody>
                  <a:tcPr marL="85584" marR="3566" marT="3566" marB="0" anchor="ctr"/>
                </a:tc>
                <a:tc>
                  <a:txBody>
                    <a:bodyPr/>
                    <a:lstStyle/>
                    <a:p>
                      <a:pPr algn="ctr" fontAlgn="ctr"/>
                      <a:r>
                        <a:rPr lang="tr-TR" sz="1000" u="none" strike="noStrike">
                          <a:effectLst/>
                        </a:rPr>
                        <a:t>4</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16</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2,4</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5,76</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9,6</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54,37664</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2537,806</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10336,73</a:t>
                      </a:r>
                      <a:endParaRPr lang="tr-TR" sz="1000" b="1" i="0" u="none" strike="noStrike">
                        <a:solidFill>
                          <a:srgbClr val="000000"/>
                        </a:solidFill>
                        <a:effectLst/>
                        <a:latin typeface="Calibri" panose="020F0502020204030204" pitchFamily="34" charset="0"/>
                      </a:endParaRPr>
                    </a:p>
                  </a:txBody>
                  <a:tcPr marL="3566" marR="3566" marT="3566" marB="0" anchor="ctr"/>
                </a:tc>
                <a:extLst>
                  <a:ext uri="{0D108BD9-81ED-4DB2-BD59-A6C34878D82A}">
                    <a16:rowId xmlns:a16="http://schemas.microsoft.com/office/drawing/2014/main" val="702306853"/>
                  </a:ext>
                </a:extLst>
              </a:tr>
              <a:tr h="166396">
                <a:tc>
                  <a:txBody>
                    <a:bodyPr/>
                    <a:lstStyle/>
                    <a:p>
                      <a:pPr algn="l" fontAlgn="ctr"/>
                      <a:r>
                        <a:rPr lang="tr-TR" sz="1000" u="none" strike="noStrike">
                          <a:effectLst/>
                        </a:rPr>
                        <a:t>ANTALYA</a:t>
                      </a:r>
                      <a:endParaRPr lang="tr-TR" sz="1000" b="1" i="0" u="none" strike="noStrike">
                        <a:solidFill>
                          <a:srgbClr val="000000"/>
                        </a:solidFill>
                        <a:effectLst/>
                        <a:latin typeface="Calibri" panose="020F0502020204030204" pitchFamily="34" charset="0"/>
                      </a:endParaRPr>
                    </a:p>
                  </a:txBody>
                  <a:tcPr marL="85584" marR="3566" marT="3566" marB="0" anchor="ctr"/>
                </a:tc>
                <a:tc>
                  <a:txBody>
                    <a:bodyPr/>
                    <a:lstStyle/>
                    <a:p>
                      <a:pPr algn="ctr" fontAlgn="ctr"/>
                      <a:r>
                        <a:rPr lang="tr-TR" sz="1000" u="none" strike="noStrike">
                          <a:effectLst/>
                        </a:rPr>
                        <a:t>98</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9604</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3,9</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15,21</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382,2</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85,18754</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164,1591</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58,82451</a:t>
                      </a:r>
                      <a:endParaRPr lang="tr-TR" sz="1000" b="1" i="0" u="none" strike="noStrike">
                        <a:solidFill>
                          <a:srgbClr val="000000"/>
                        </a:solidFill>
                        <a:effectLst/>
                        <a:latin typeface="Calibri" panose="020F0502020204030204" pitchFamily="34" charset="0"/>
                      </a:endParaRPr>
                    </a:p>
                  </a:txBody>
                  <a:tcPr marL="3566" marR="3566" marT="3566" marB="0" anchor="ctr"/>
                </a:tc>
                <a:extLst>
                  <a:ext uri="{0D108BD9-81ED-4DB2-BD59-A6C34878D82A}">
                    <a16:rowId xmlns:a16="http://schemas.microsoft.com/office/drawing/2014/main" val="3683058411"/>
                  </a:ext>
                </a:extLst>
              </a:tr>
              <a:tr h="166396">
                <a:tc>
                  <a:txBody>
                    <a:bodyPr/>
                    <a:lstStyle/>
                    <a:p>
                      <a:pPr algn="l" fontAlgn="ctr"/>
                      <a:r>
                        <a:rPr lang="tr-TR" sz="1000" u="none" strike="noStrike">
                          <a:effectLst/>
                        </a:rPr>
                        <a:t> </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3698,44</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1135040,065</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171,4</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1183,7</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25184,546</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3698,43084</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598947,9243</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dirty="0">
                          <a:effectLst/>
                        </a:rPr>
                        <a:t>744226,9667</a:t>
                      </a:r>
                      <a:endParaRPr lang="tr-TR" sz="1000" b="1" i="0" u="none" strike="noStrike" dirty="0">
                        <a:solidFill>
                          <a:srgbClr val="000000"/>
                        </a:solidFill>
                        <a:effectLst/>
                        <a:latin typeface="Calibri" panose="020F0502020204030204" pitchFamily="34" charset="0"/>
                      </a:endParaRPr>
                    </a:p>
                  </a:txBody>
                  <a:tcPr marL="3566" marR="3566" marT="3566" marB="0" anchor="ctr"/>
                </a:tc>
                <a:extLst>
                  <a:ext uri="{0D108BD9-81ED-4DB2-BD59-A6C34878D82A}">
                    <a16:rowId xmlns:a16="http://schemas.microsoft.com/office/drawing/2014/main" val="249738422"/>
                  </a:ext>
                </a:extLst>
              </a:tr>
            </a:tbl>
          </a:graphicData>
        </a:graphic>
      </p:graphicFrame>
    </p:spTree>
    <p:extLst>
      <p:ext uri="{BB962C8B-B14F-4D97-AF65-F5344CB8AC3E}">
        <p14:creationId xmlns:p14="http://schemas.microsoft.com/office/powerpoint/2010/main" val="1330323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a:xfrm>
            <a:off x="8481527" y="597159"/>
            <a:ext cx="2857500" cy="694825"/>
          </a:xfrm>
        </p:spPr>
        <p:txBody>
          <a:bodyPr rtlCol="0"/>
          <a:lstStyle/>
          <a:p>
            <a:pPr rtl="0"/>
            <a:r>
              <a:rPr lang="tr-TR" b="1" dirty="0"/>
              <a:t>TABLO: X5</a:t>
            </a:r>
          </a:p>
        </p:txBody>
      </p:sp>
      <p:pic>
        <p:nvPicPr>
          <p:cNvPr id="7" name="Resim 6">
            <a:extLst>
              <a:ext uri="{FF2B5EF4-FFF2-40B4-BE49-F238E27FC236}">
                <a16:creationId xmlns:a16="http://schemas.microsoft.com/office/drawing/2014/main" id="{07BB7E0A-5DF7-E384-6D56-876B57835C07}"/>
              </a:ext>
            </a:extLst>
          </p:cNvPr>
          <p:cNvPicPr>
            <a:picLocks noChangeAspect="1"/>
          </p:cNvPicPr>
          <p:nvPr/>
        </p:nvPicPr>
        <p:blipFill>
          <a:blip r:embed="rId3"/>
          <a:stretch>
            <a:fillRect/>
          </a:stretch>
        </p:blipFill>
        <p:spPr>
          <a:xfrm>
            <a:off x="10896600" y="82117"/>
            <a:ext cx="1209867" cy="1209867"/>
          </a:xfrm>
          <a:prstGeom prst="rect">
            <a:avLst/>
          </a:prstGeom>
        </p:spPr>
      </p:pic>
      <p:graphicFrame>
        <p:nvGraphicFramePr>
          <p:cNvPr id="8" name="Grafik 7">
            <a:extLst>
              <a:ext uri="{FF2B5EF4-FFF2-40B4-BE49-F238E27FC236}">
                <a16:creationId xmlns:a16="http://schemas.microsoft.com/office/drawing/2014/main" id="{14F203F9-FBA5-8008-E822-722D256DC685}"/>
              </a:ext>
            </a:extLst>
          </p:cNvPr>
          <p:cNvGraphicFramePr>
            <a:graphicFrameLocks/>
          </p:cNvGraphicFramePr>
          <p:nvPr>
            <p:extLst>
              <p:ext uri="{D42A27DB-BD31-4B8C-83A1-F6EECF244321}">
                <p14:modId xmlns:p14="http://schemas.microsoft.com/office/powerpoint/2010/main" val="2453930057"/>
              </p:ext>
            </p:extLst>
          </p:nvPr>
        </p:nvGraphicFramePr>
        <p:xfrm>
          <a:off x="8481527" y="3508311"/>
          <a:ext cx="3605069" cy="3078758"/>
        </p:xfrm>
        <a:graphic>
          <a:graphicData uri="http://schemas.openxmlformats.org/drawingml/2006/chart">
            <c:chart xmlns:c="http://schemas.openxmlformats.org/drawingml/2006/chart" xmlns:r="http://schemas.openxmlformats.org/officeDocument/2006/relationships" r:id="rId4"/>
          </a:graphicData>
        </a:graphic>
      </p:graphicFrame>
      <p:pic>
        <p:nvPicPr>
          <p:cNvPr id="9" name="Resim 8">
            <a:extLst>
              <a:ext uri="{FF2B5EF4-FFF2-40B4-BE49-F238E27FC236}">
                <a16:creationId xmlns:a16="http://schemas.microsoft.com/office/drawing/2014/main" id="{FFAF1358-11DE-4EA0-A693-AA7593B64D4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86800" y="1614196"/>
            <a:ext cx="2979649" cy="1721191"/>
          </a:xfrm>
          <a:prstGeom prst="rect">
            <a:avLst/>
          </a:prstGeom>
          <a:ln w="57150">
            <a:solidFill>
              <a:srgbClr val="0070C0"/>
            </a:solidFill>
          </a:ln>
        </p:spPr>
      </p:pic>
      <p:pic>
        <p:nvPicPr>
          <p:cNvPr id="11" name="Resim 10" descr="metin içeren bir resim&#10;&#10;Açıklama otomatik olarak oluşturuldu">
            <a:extLst>
              <a:ext uri="{FF2B5EF4-FFF2-40B4-BE49-F238E27FC236}">
                <a16:creationId xmlns:a16="http://schemas.microsoft.com/office/drawing/2014/main" id="{C267DED4-6D58-ADC4-0A79-0259C884D766}"/>
              </a:ext>
            </a:extLst>
          </p:cNvPr>
          <p:cNvPicPr>
            <a:picLocks noChangeAspect="1"/>
          </p:cNvPicPr>
          <p:nvPr/>
        </p:nvPicPr>
        <p:blipFill>
          <a:blip r:embed="rId6"/>
          <a:stretch>
            <a:fillRect/>
          </a:stretch>
        </p:blipFill>
        <p:spPr>
          <a:xfrm>
            <a:off x="85533" y="4376058"/>
            <a:ext cx="7808165" cy="2383936"/>
          </a:xfrm>
          <a:prstGeom prst="rect">
            <a:avLst/>
          </a:prstGeom>
        </p:spPr>
      </p:pic>
      <p:pic>
        <p:nvPicPr>
          <p:cNvPr id="5" name="Resim 4" descr="metin içeren bir resim&#10;&#10;Açıklama otomatik olarak oluşturuldu">
            <a:extLst>
              <a:ext uri="{FF2B5EF4-FFF2-40B4-BE49-F238E27FC236}">
                <a16:creationId xmlns:a16="http://schemas.microsoft.com/office/drawing/2014/main" id="{00771A1F-6D6F-55D2-CD26-8E0E55105682}"/>
              </a:ext>
            </a:extLst>
          </p:cNvPr>
          <p:cNvPicPr>
            <a:picLocks noChangeAspect="1"/>
          </p:cNvPicPr>
          <p:nvPr/>
        </p:nvPicPr>
        <p:blipFill>
          <a:blip r:embed="rId7"/>
          <a:stretch>
            <a:fillRect/>
          </a:stretch>
        </p:blipFill>
        <p:spPr>
          <a:xfrm>
            <a:off x="105404" y="98006"/>
            <a:ext cx="7788294" cy="4212737"/>
          </a:xfrm>
          <a:prstGeom prst="rect">
            <a:avLst/>
          </a:prstGeom>
        </p:spPr>
      </p:pic>
    </p:spTree>
    <p:extLst>
      <p:ext uri="{BB962C8B-B14F-4D97-AF65-F5344CB8AC3E}">
        <p14:creationId xmlns:p14="http://schemas.microsoft.com/office/powerpoint/2010/main" val="3328437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left)">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p:bldAsOne/>
      </p:bldGraphic>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6684294-49A0-4C63-A7D7-E3BF9E591F59}"/>
              </a:ext>
            </a:extLst>
          </p:cNvPr>
          <p:cNvSpPr>
            <a:spLocks noGrp="1"/>
          </p:cNvSpPr>
          <p:nvPr>
            <p:ph type="title"/>
          </p:nvPr>
        </p:nvSpPr>
        <p:spPr>
          <a:xfrm>
            <a:off x="1295400" y="264464"/>
            <a:ext cx="9601200" cy="1036850"/>
          </a:xfrm>
        </p:spPr>
        <p:txBody>
          <a:bodyPr rtlCol="0">
            <a:normAutofit/>
          </a:bodyPr>
          <a:lstStyle/>
          <a:p>
            <a:pPr rtl="0"/>
            <a:r>
              <a:rPr lang="tr-TR">
                <a:solidFill>
                  <a:schemeClr val="tx1"/>
                </a:solidFill>
              </a:rPr>
              <a:t>İKİ YILLIK EYLEM PLANIMIZ</a:t>
            </a:r>
          </a:p>
        </p:txBody>
      </p:sp>
      <p:sp>
        <p:nvSpPr>
          <p:cNvPr id="135" name="Metin Yer Tutucusu 31">
            <a:extLst>
              <a:ext uri="{FF2B5EF4-FFF2-40B4-BE49-F238E27FC236}">
                <a16:creationId xmlns:a16="http://schemas.microsoft.com/office/drawing/2014/main" id="{0BE39453-7577-44CC-8A1C-7FC48A0BBE73}"/>
              </a:ext>
            </a:extLst>
          </p:cNvPr>
          <p:cNvSpPr txBox="1">
            <a:spLocks/>
          </p:cNvSpPr>
          <p:nvPr/>
        </p:nvSpPr>
        <p:spPr>
          <a:xfrm>
            <a:off x="108228" y="4874880"/>
            <a:ext cx="1793875" cy="696885"/>
          </a:xfrm>
          <a:prstGeom prst="rect">
            <a:avLst/>
          </a:prstGeom>
          <a:solidFill>
            <a:schemeClr val="accent3">
              <a:lumMod val="40000"/>
              <a:lumOff val="60000"/>
            </a:schemeClr>
          </a:solidFill>
          <a:ln w="22225">
            <a:solidFill>
              <a:schemeClr val="tx1"/>
            </a:solidFill>
          </a:ln>
        </p:spPr>
        <p:txBody>
          <a:bodyPr vert="horz" lIns="91440" tIns="36000" rIns="91440" bIns="45720" rtlCol="0" anchor="t" anchorCtr="0">
            <a:normAutofit/>
          </a:bodyPr>
          <a:lstStyle>
            <a:lvl1pPr marL="0" indent="0" algn="ctr" defTabSz="914400" rtl="0" eaLnBrk="1" latinLnBrk="0" hangingPunct="1">
              <a:lnSpc>
                <a:spcPct val="150000"/>
              </a:lnSpc>
              <a:spcBef>
                <a:spcPts val="1000"/>
              </a:spcBef>
              <a:buFont typeface="Arial" panose="020B0604020202020204" pitchFamily="34" charset="0"/>
              <a:buNone/>
              <a:defRPr sz="1400" kern="1200">
                <a:solidFill>
                  <a:schemeClr val="tx1">
                    <a:lumMod val="75000"/>
                    <a:lumOff val="2500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rtl="0">
              <a:lnSpc>
                <a:spcPct val="200000"/>
              </a:lnSpc>
            </a:pPr>
            <a:r>
              <a:rPr lang="tr-TR" sz="1050" b="1" dirty="0">
                <a:solidFill>
                  <a:schemeClr val="tx2">
                    <a:lumMod val="85000"/>
                    <a:lumOff val="15000"/>
                  </a:schemeClr>
                </a:solidFill>
                <a:cs typeface="Calibri Light"/>
              </a:rPr>
              <a:t>BİRLEŞMİŞ MİLLETLER</a:t>
            </a:r>
            <a:endParaRPr lang="tr-TR" sz="1050" b="1" dirty="0">
              <a:solidFill>
                <a:schemeClr val="tx2">
                  <a:lumMod val="85000"/>
                  <a:lumOff val="15000"/>
                </a:schemeClr>
              </a:solidFill>
            </a:endParaRPr>
          </a:p>
        </p:txBody>
      </p:sp>
      <p:sp>
        <p:nvSpPr>
          <p:cNvPr id="59" name="Metin Yer Tutucusu 31">
            <a:extLst>
              <a:ext uri="{FF2B5EF4-FFF2-40B4-BE49-F238E27FC236}">
                <a16:creationId xmlns:a16="http://schemas.microsoft.com/office/drawing/2014/main" id="{D72A9B46-CAC1-4684-99F6-25D9F1303002}"/>
              </a:ext>
            </a:extLst>
          </p:cNvPr>
          <p:cNvSpPr txBox="1">
            <a:spLocks/>
          </p:cNvSpPr>
          <p:nvPr/>
        </p:nvSpPr>
        <p:spPr>
          <a:xfrm>
            <a:off x="4248100" y="4851925"/>
            <a:ext cx="1793875" cy="696885"/>
          </a:xfrm>
          <a:prstGeom prst="rect">
            <a:avLst/>
          </a:prstGeom>
          <a:solidFill>
            <a:schemeClr val="accent6">
              <a:lumMod val="60000"/>
              <a:lumOff val="40000"/>
            </a:schemeClr>
          </a:solidFill>
          <a:ln w="22225">
            <a:solidFill>
              <a:schemeClr val="tx1"/>
            </a:solidFill>
          </a:ln>
        </p:spPr>
        <p:txBody>
          <a:bodyPr vert="horz" lIns="91440" tIns="36000" rIns="91440" bIns="45720" rtlCol="0" anchor="t" anchorCtr="0">
            <a:normAutofit/>
          </a:bodyPr>
          <a:lstStyle>
            <a:lvl1pPr marL="0" indent="0" algn="ctr" defTabSz="914400" rtl="0" eaLnBrk="1" latinLnBrk="0" hangingPunct="1">
              <a:lnSpc>
                <a:spcPct val="150000"/>
              </a:lnSpc>
              <a:spcBef>
                <a:spcPts val="1000"/>
              </a:spcBef>
              <a:buFont typeface="Arial" panose="020B0604020202020204" pitchFamily="34" charset="0"/>
              <a:buNone/>
              <a:defRPr sz="1400" kern="1200">
                <a:solidFill>
                  <a:schemeClr val="tx1">
                    <a:lumMod val="75000"/>
                    <a:lumOff val="2500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rtl="0">
              <a:lnSpc>
                <a:spcPct val="200000"/>
              </a:lnSpc>
            </a:pPr>
            <a:r>
              <a:rPr lang="tr-TR" sz="1050" b="1" dirty="0">
                <a:solidFill>
                  <a:schemeClr val="tx2">
                    <a:lumMod val="85000"/>
                    <a:lumOff val="15000"/>
                  </a:schemeClr>
                </a:solidFill>
                <a:cs typeface="Calibri Light"/>
              </a:rPr>
              <a:t>MÜLTECİLER DERNEĞİ</a:t>
            </a:r>
          </a:p>
        </p:txBody>
      </p:sp>
      <p:sp>
        <p:nvSpPr>
          <p:cNvPr id="32" name="Metin Yer Tutucusu 31">
            <a:extLst>
              <a:ext uri="{FF2B5EF4-FFF2-40B4-BE49-F238E27FC236}">
                <a16:creationId xmlns:a16="http://schemas.microsoft.com/office/drawing/2014/main" id="{0830F660-D88D-4A5F-8F7C-44B1D5C8E661}"/>
              </a:ext>
            </a:extLst>
          </p:cNvPr>
          <p:cNvSpPr>
            <a:spLocks noGrp="1"/>
          </p:cNvSpPr>
          <p:nvPr>
            <p:ph type="body" sz="quarter" idx="59"/>
          </p:nvPr>
        </p:nvSpPr>
        <p:spPr>
          <a:xfrm>
            <a:off x="6339462" y="4851924"/>
            <a:ext cx="1793875" cy="696885"/>
          </a:xfrm>
          <a:solidFill>
            <a:srgbClr val="92D050"/>
          </a:solidFill>
          <a:ln w="22225">
            <a:solidFill>
              <a:schemeClr val="tx1"/>
            </a:solidFill>
          </a:ln>
        </p:spPr>
        <p:txBody>
          <a:bodyPr rtlCol="0">
            <a:normAutofit/>
          </a:bodyPr>
          <a:lstStyle/>
          <a:p>
            <a:pPr rtl="0"/>
            <a:r>
              <a:rPr lang="tr-TR" b="1" dirty="0">
                <a:solidFill>
                  <a:schemeClr val="tx2">
                    <a:lumMod val="85000"/>
                    <a:lumOff val="15000"/>
                  </a:schemeClr>
                </a:solidFill>
                <a:cs typeface="Calibri Light"/>
              </a:rPr>
              <a:t>HABERTÜRK</a:t>
            </a:r>
            <a:endParaRPr lang="tr-TR" b="1" dirty="0">
              <a:solidFill>
                <a:schemeClr val="tx2">
                  <a:lumMod val="85000"/>
                  <a:lumOff val="15000"/>
                </a:schemeClr>
              </a:solidFill>
            </a:endParaRPr>
          </a:p>
        </p:txBody>
      </p:sp>
      <p:sp>
        <p:nvSpPr>
          <p:cNvPr id="97" name="Dikdörtgen 96">
            <a:extLst>
              <a:ext uri="{FF2B5EF4-FFF2-40B4-BE49-F238E27FC236}">
                <a16:creationId xmlns:a16="http://schemas.microsoft.com/office/drawing/2014/main" id="{7C62A66C-C8AD-4EB7-AA99-EC1CC0AF6772}"/>
              </a:ext>
              <a:ext uri="{C183D7F6-B498-43B3-948B-1728B52AA6E4}">
                <adec:decorative xmlns:adec="http://schemas.microsoft.com/office/drawing/2017/decorative" val="1"/>
              </a:ext>
            </a:extLst>
          </p:cNvPr>
          <p:cNvSpPr/>
          <p:nvPr/>
        </p:nvSpPr>
        <p:spPr>
          <a:xfrm>
            <a:off x="927442" y="4000754"/>
            <a:ext cx="155448" cy="155448"/>
          </a:xfrm>
          <a:prstGeom prst="rect">
            <a:avLst/>
          </a:prstGeom>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a:p>
        </p:txBody>
      </p:sp>
      <p:sp>
        <p:nvSpPr>
          <p:cNvPr id="61" name="Dikdörtgen 60">
            <a:extLst>
              <a:ext uri="{FF2B5EF4-FFF2-40B4-BE49-F238E27FC236}">
                <a16:creationId xmlns:a16="http://schemas.microsoft.com/office/drawing/2014/main" id="{EF281927-601B-442B-A384-FB83A579AFFE}"/>
              </a:ext>
              <a:ext uri="{C183D7F6-B498-43B3-948B-1728B52AA6E4}">
                <adec:decorative xmlns:adec="http://schemas.microsoft.com/office/drawing/2017/decorative" val="1"/>
              </a:ext>
            </a:extLst>
          </p:cNvPr>
          <p:cNvSpPr/>
          <p:nvPr/>
        </p:nvSpPr>
        <p:spPr>
          <a:xfrm>
            <a:off x="5095660" y="3982771"/>
            <a:ext cx="155448" cy="155448"/>
          </a:xfrm>
          <a:prstGeom prst="rect">
            <a:avLst/>
          </a:prstGeom>
          <a:solidFill>
            <a:schemeClr val="accent6">
              <a:lumMod val="60000"/>
              <a:lumOff val="40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a:p>
        </p:txBody>
      </p:sp>
      <p:sp>
        <p:nvSpPr>
          <p:cNvPr id="133" name="Dikdörtgen 132">
            <a:extLst>
              <a:ext uri="{FF2B5EF4-FFF2-40B4-BE49-F238E27FC236}">
                <a16:creationId xmlns:a16="http://schemas.microsoft.com/office/drawing/2014/main" id="{4BEC6897-B080-4DDB-B92D-24D28F0A4812}"/>
              </a:ext>
              <a:ext uri="{C183D7F6-B498-43B3-948B-1728B52AA6E4}">
                <adec:decorative xmlns:adec="http://schemas.microsoft.com/office/drawing/2017/decorative" val="1"/>
              </a:ext>
            </a:extLst>
          </p:cNvPr>
          <p:cNvSpPr/>
          <p:nvPr/>
        </p:nvSpPr>
        <p:spPr>
          <a:xfrm>
            <a:off x="7229147" y="4005258"/>
            <a:ext cx="155448" cy="155448"/>
          </a:xfrm>
          <a:prstGeom prst="rect">
            <a:avLst/>
          </a:prstGeom>
          <a:solidFill>
            <a:srgbClr val="92D050"/>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a:p>
        </p:txBody>
      </p:sp>
      <p:sp>
        <p:nvSpPr>
          <p:cNvPr id="54" name="Dikdörtgen 53">
            <a:extLst>
              <a:ext uri="{FF2B5EF4-FFF2-40B4-BE49-F238E27FC236}">
                <a16:creationId xmlns:a16="http://schemas.microsoft.com/office/drawing/2014/main" id="{CBC5BC0E-B11E-429C-9DF1-41E192D6B77F}"/>
              </a:ext>
              <a:ext uri="{C183D7F6-B498-43B3-948B-1728B52AA6E4}">
                <adec:decorative xmlns:adec="http://schemas.microsoft.com/office/drawing/2017/decorative" val="1"/>
              </a:ext>
            </a:extLst>
          </p:cNvPr>
          <p:cNvSpPr/>
          <p:nvPr/>
        </p:nvSpPr>
        <p:spPr>
          <a:xfrm>
            <a:off x="9207186" y="4005258"/>
            <a:ext cx="155448" cy="155448"/>
          </a:xfrm>
          <a:prstGeom prst="rect">
            <a:avLst/>
          </a:prstGeom>
          <a:solidFill>
            <a:srgbClr val="FF0000"/>
          </a:solidFill>
          <a:ln w="222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a:p>
        </p:txBody>
      </p:sp>
      <p:sp>
        <p:nvSpPr>
          <p:cNvPr id="58" name="Dikdörtgen 57">
            <a:extLst>
              <a:ext uri="{FF2B5EF4-FFF2-40B4-BE49-F238E27FC236}">
                <a16:creationId xmlns:a16="http://schemas.microsoft.com/office/drawing/2014/main" id="{4747E967-F5B8-4D28-AC3F-E0E549FED871}"/>
              </a:ext>
              <a:ext uri="{C183D7F6-B498-43B3-948B-1728B52AA6E4}">
                <adec:decorative xmlns:adec="http://schemas.microsoft.com/office/drawing/2017/decorative" val="1"/>
              </a:ext>
            </a:extLst>
          </p:cNvPr>
          <p:cNvSpPr/>
          <p:nvPr/>
        </p:nvSpPr>
        <p:spPr>
          <a:xfrm>
            <a:off x="11186834" y="3994427"/>
            <a:ext cx="155448" cy="155448"/>
          </a:xfrm>
          <a:prstGeom prst="rect">
            <a:avLst/>
          </a:prstGeom>
          <a:solidFill>
            <a:srgbClr val="00B0F0"/>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a:p>
        </p:txBody>
      </p:sp>
      <p:sp>
        <p:nvSpPr>
          <p:cNvPr id="63" name="Metin Yer Tutucusu 31">
            <a:extLst>
              <a:ext uri="{FF2B5EF4-FFF2-40B4-BE49-F238E27FC236}">
                <a16:creationId xmlns:a16="http://schemas.microsoft.com/office/drawing/2014/main" id="{C091014C-382D-40BC-8967-BC466535FE41}"/>
              </a:ext>
            </a:extLst>
          </p:cNvPr>
          <p:cNvSpPr txBox="1">
            <a:spLocks/>
          </p:cNvSpPr>
          <p:nvPr/>
        </p:nvSpPr>
        <p:spPr>
          <a:xfrm>
            <a:off x="2163991" y="4851925"/>
            <a:ext cx="1793875" cy="696885"/>
          </a:xfrm>
          <a:prstGeom prst="rect">
            <a:avLst/>
          </a:prstGeom>
          <a:solidFill>
            <a:schemeClr val="accent1"/>
          </a:solidFill>
          <a:ln w="22225">
            <a:solidFill>
              <a:schemeClr val="tx1"/>
            </a:solidFill>
          </a:ln>
        </p:spPr>
        <p:txBody>
          <a:bodyPr vert="horz" lIns="91440" tIns="36000" rIns="91440" bIns="45720" rtlCol="0" anchor="t" anchorCtr="0">
            <a:normAutofit/>
          </a:bodyPr>
          <a:lstStyle>
            <a:lvl1pPr marL="0" indent="0" algn="ctr" defTabSz="914400" rtl="0" eaLnBrk="1" latinLnBrk="0" hangingPunct="1">
              <a:lnSpc>
                <a:spcPct val="150000"/>
              </a:lnSpc>
              <a:spcBef>
                <a:spcPts val="1000"/>
              </a:spcBef>
              <a:buFont typeface="Arial" panose="020B0604020202020204" pitchFamily="34" charset="0"/>
              <a:buNone/>
              <a:defRPr sz="1400" kern="1200">
                <a:solidFill>
                  <a:schemeClr val="tx1">
                    <a:lumMod val="75000"/>
                    <a:lumOff val="2500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rtl="0">
              <a:lnSpc>
                <a:spcPct val="200000"/>
              </a:lnSpc>
            </a:pPr>
            <a:r>
              <a:rPr lang="tr-TR" sz="1200" b="1" dirty="0">
                <a:solidFill>
                  <a:schemeClr val="tx2">
                    <a:lumMod val="85000"/>
                    <a:lumOff val="15000"/>
                  </a:schemeClr>
                </a:solidFill>
                <a:cs typeface="Calibri Light"/>
              </a:rPr>
              <a:t>DOĞRU VERİ</a:t>
            </a:r>
            <a:endParaRPr lang="tr-TR" sz="1200" b="1" dirty="0">
              <a:solidFill>
                <a:schemeClr val="tx2">
                  <a:lumMod val="85000"/>
                  <a:lumOff val="15000"/>
                </a:schemeClr>
              </a:solidFill>
            </a:endParaRPr>
          </a:p>
        </p:txBody>
      </p:sp>
      <p:sp>
        <p:nvSpPr>
          <p:cNvPr id="129" name="Metin Yer Tutucusu 31">
            <a:extLst>
              <a:ext uri="{FF2B5EF4-FFF2-40B4-BE49-F238E27FC236}">
                <a16:creationId xmlns:a16="http://schemas.microsoft.com/office/drawing/2014/main" id="{E7A92AA8-93B1-4158-A435-475632A0529E}"/>
              </a:ext>
            </a:extLst>
          </p:cNvPr>
          <p:cNvSpPr txBox="1">
            <a:spLocks/>
          </p:cNvSpPr>
          <p:nvPr/>
        </p:nvSpPr>
        <p:spPr>
          <a:xfrm>
            <a:off x="8310248" y="4851923"/>
            <a:ext cx="1793875" cy="696885"/>
          </a:xfrm>
          <a:prstGeom prst="rect">
            <a:avLst/>
          </a:prstGeom>
          <a:solidFill>
            <a:srgbClr val="FF0000"/>
          </a:solidFill>
          <a:ln w="22225">
            <a:solidFill>
              <a:schemeClr val="tx1"/>
            </a:solidFill>
          </a:ln>
        </p:spPr>
        <p:txBody>
          <a:bodyPr vert="horz" lIns="91440" tIns="36000" rIns="91440" bIns="45720" rtlCol="0" anchor="t" anchorCtr="0">
            <a:normAutofit/>
          </a:bodyPr>
          <a:lstStyle>
            <a:lvl1pPr marL="0" indent="0" algn="ctr" defTabSz="914400" rtl="0" eaLnBrk="1" latinLnBrk="0" hangingPunct="1">
              <a:lnSpc>
                <a:spcPct val="150000"/>
              </a:lnSpc>
              <a:spcBef>
                <a:spcPts val="1000"/>
              </a:spcBef>
              <a:buFont typeface="Arial" panose="020B0604020202020204" pitchFamily="34" charset="0"/>
              <a:buNone/>
              <a:defRPr sz="1400" kern="1200">
                <a:solidFill>
                  <a:schemeClr val="tx1">
                    <a:lumMod val="75000"/>
                    <a:lumOff val="2500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rtl="0">
              <a:lnSpc>
                <a:spcPct val="200000"/>
              </a:lnSpc>
            </a:pPr>
            <a:r>
              <a:rPr lang="tr-TR" sz="1200" b="1" dirty="0">
                <a:solidFill>
                  <a:schemeClr val="tx2">
                    <a:lumMod val="85000"/>
                    <a:lumOff val="15000"/>
                  </a:schemeClr>
                </a:solidFill>
                <a:cs typeface="Calibri Light"/>
              </a:rPr>
              <a:t>GOOGLE</a:t>
            </a:r>
            <a:endParaRPr lang="tr-TR" sz="1200" b="1" dirty="0">
              <a:solidFill>
                <a:schemeClr val="tx2">
                  <a:lumMod val="85000"/>
                  <a:lumOff val="15000"/>
                </a:schemeClr>
              </a:solidFill>
            </a:endParaRPr>
          </a:p>
        </p:txBody>
      </p:sp>
      <p:sp>
        <p:nvSpPr>
          <p:cNvPr id="55" name="Metin Yer Tutucusu 31">
            <a:extLst>
              <a:ext uri="{FF2B5EF4-FFF2-40B4-BE49-F238E27FC236}">
                <a16:creationId xmlns:a16="http://schemas.microsoft.com/office/drawing/2014/main" id="{0FEF2CB2-CF18-495D-ABAF-F9DCE388D255}"/>
              </a:ext>
            </a:extLst>
          </p:cNvPr>
          <p:cNvSpPr txBox="1">
            <a:spLocks/>
          </p:cNvSpPr>
          <p:nvPr/>
        </p:nvSpPr>
        <p:spPr>
          <a:xfrm>
            <a:off x="10281034" y="4851922"/>
            <a:ext cx="1793875" cy="696885"/>
          </a:xfrm>
          <a:prstGeom prst="rect">
            <a:avLst/>
          </a:prstGeom>
          <a:solidFill>
            <a:srgbClr val="00B0F0"/>
          </a:solidFill>
          <a:ln w="22225">
            <a:solidFill>
              <a:schemeClr val="tx1"/>
            </a:solidFill>
          </a:ln>
        </p:spPr>
        <p:txBody>
          <a:bodyPr vert="horz" lIns="91440" tIns="36000" rIns="91440" bIns="45720" rtlCol="0" anchor="t" anchorCtr="0">
            <a:normAutofit/>
          </a:bodyPr>
          <a:lstStyle>
            <a:lvl1pPr marL="0" indent="0" algn="ctr" defTabSz="914400" rtl="0" eaLnBrk="1" latinLnBrk="0" hangingPunct="1">
              <a:lnSpc>
                <a:spcPct val="150000"/>
              </a:lnSpc>
              <a:spcBef>
                <a:spcPts val="1000"/>
              </a:spcBef>
              <a:buFont typeface="Arial" panose="020B0604020202020204" pitchFamily="34" charset="0"/>
              <a:buNone/>
              <a:defRPr sz="1400" kern="1200">
                <a:solidFill>
                  <a:schemeClr val="tx1">
                    <a:lumMod val="75000"/>
                    <a:lumOff val="2500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rtl="0">
              <a:lnSpc>
                <a:spcPct val="200000"/>
              </a:lnSpc>
            </a:pPr>
            <a:r>
              <a:rPr lang="tr-TR" sz="1200" b="1" dirty="0">
                <a:solidFill>
                  <a:schemeClr val="tx2">
                    <a:lumMod val="85000"/>
                    <a:lumOff val="15000"/>
                  </a:schemeClr>
                </a:solidFill>
                <a:cs typeface="Calibri Light"/>
              </a:rPr>
              <a:t>WİKİPEDİA</a:t>
            </a:r>
            <a:endParaRPr lang="tr-TR" sz="1200" b="1" dirty="0">
              <a:solidFill>
                <a:schemeClr val="tx2">
                  <a:lumMod val="85000"/>
                  <a:lumOff val="15000"/>
                </a:schemeClr>
              </a:solidFill>
            </a:endParaRPr>
          </a:p>
        </p:txBody>
      </p:sp>
      <p:sp>
        <p:nvSpPr>
          <p:cNvPr id="101" name="Dikdörtgen 100">
            <a:extLst>
              <a:ext uri="{FF2B5EF4-FFF2-40B4-BE49-F238E27FC236}">
                <a16:creationId xmlns:a16="http://schemas.microsoft.com/office/drawing/2014/main" id="{58D1120E-849D-FB37-29E3-3D2E5C2B5B8F}"/>
              </a:ext>
              <a:ext uri="{C183D7F6-B498-43B3-948B-1728B52AA6E4}">
                <adec:decorative xmlns:adec="http://schemas.microsoft.com/office/drawing/2017/decorative" val="1"/>
              </a:ext>
            </a:extLst>
          </p:cNvPr>
          <p:cNvSpPr/>
          <p:nvPr/>
        </p:nvSpPr>
        <p:spPr>
          <a:xfrm>
            <a:off x="3089275" y="3994427"/>
            <a:ext cx="155448" cy="155448"/>
          </a:xfrm>
          <a:prstGeom prst="rect">
            <a:avLst/>
          </a:prstGeom>
          <a:solidFill>
            <a:schemeClr val="accent3">
              <a:lumMod val="60000"/>
              <a:lumOff val="40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a:p>
        </p:txBody>
      </p:sp>
      <p:pic>
        <p:nvPicPr>
          <p:cNvPr id="102" name="Resim 101" descr="vektör grafikler içeren bir resim&#10;&#10;Açıklama otomatik olarak oluşturuldu">
            <a:extLst>
              <a:ext uri="{FF2B5EF4-FFF2-40B4-BE49-F238E27FC236}">
                <a16:creationId xmlns:a16="http://schemas.microsoft.com/office/drawing/2014/main" id="{B1ABD7CE-F1EF-99A5-04F6-120C1BD31074}"/>
              </a:ext>
            </a:extLst>
          </p:cNvPr>
          <p:cNvPicPr>
            <a:picLocks noChangeAspect="1"/>
          </p:cNvPicPr>
          <p:nvPr/>
        </p:nvPicPr>
        <p:blipFill>
          <a:blip r:embed="rId3"/>
          <a:stretch>
            <a:fillRect/>
          </a:stretch>
        </p:blipFill>
        <p:spPr>
          <a:xfrm>
            <a:off x="440635" y="2598428"/>
            <a:ext cx="1129059" cy="956379"/>
          </a:xfrm>
          <a:prstGeom prst="rect">
            <a:avLst/>
          </a:prstGeom>
        </p:spPr>
      </p:pic>
      <p:pic>
        <p:nvPicPr>
          <p:cNvPr id="103" name="Resim 102" descr="metin, küçük resim içeren bir resim&#10;&#10;Açıklama otomatik olarak oluşturuldu">
            <a:extLst>
              <a:ext uri="{FF2B5EF4-FFF2-40B4-BE49-F238E27FC236}">
                <a16:creationId xmlns:a16="http://schemas.microsoft.com/office/drawing/2014/main" id="{42E7133A-4A5B-F03D-9310-B2F0870BE075}"/>
              </a:ext>
            </a:extLst>
          </p:cNvPr>
          <p:cNvPicPr>
            <a:picLocks noChangeAspect="1"/>
          </p:cNvPicPr>
          <p:nvPr/>
        </p:nvPicPr>
        <p:blipFill>
          <a:blip r:embed="rId4"/>
          <a:stretch>
            <a:fillRect/>
          </a:stretch>
        </p:blipFill>
        <p:spPr>
          <a:xfrm>
            <a:off x="2657586" y="2567204"/>
            <a:ext cx="1018825" cy="1018825"/>
          </a:xfrm>
          <a:prstGeom prst="flowChartConnector">
            <a:avLst/>
          </a:prstGeom>
        </p:spPr>
      </p:pic>
      <p:pic>
        <p:nvPicPr>
          <p:cNvPr id="104" name="Resim 103" descr="metin içeren bir resim&#10;&#10;Açıklama otomatik olarak oluşturuldu">
            <a:extLst>
              <a:ext uri="{FF2B5EF4-FFF2-40B4-BE49-F238E27FC236}">
                <a16:creationId xmlns:a16="http://schemas.microsoft.com/office/drawing/2014/main" id="{36D8C245-5DA8-A914-326D-BAD708B054AE}"/>
              </a:ext>
            </a:extLst>
          </p:cNvPr>
          <p:cNvPicPr>
            <a:picLocks noChangeAspect="1"/>
          </p:cNvPicPr>
          <p:nvPr/>
        </p:nvPicPr>
        <p:blipFill>
          <a:blip r:embed="rId5"/>
          <a:stretch>
            <a:fillRect/>
          </a:stretch>
        </p:blipFill>
        <p:spPr>
          <a:xfrm>
            <a:off x="4434545" y="2622729"/>
            <a:ext cx="1477677" cy="815601"/>
          </a:xfrm>
          <a:prstGeom prst="rect">
            <a:avLst/>
          </a:prstGeom>
        </p:spPr>
      </p:pic>
      <p:pic>
        <p:nvPicPr>
          <p:cNvPr id="105" name="Resim 104" descr="metin, küçük resim içeren bir resim&#10;&#10;Açıklama otomatik olarak oluşturuldu">
            <a:extLst>
              <a:ext uri="{FF2B5EF4-FFF2-40B4-BE49-F238E27FC236}">
                <a16:creationId xmlns:a16="http://schemas.microsoft.com/office/drawing/2014/main" id="{3019ED98-5584-37C2-7E00-EACE255CD3E4}"/>
              </a:ext>
            </a:extLst>
          </p:cNvPr>
          <p:cNvPicPr>
            <a:picLocks noChangeAspect="1"/>
          </p:cNvPicPr>
          <p:nvPr/>
        </p:nvPicPr>
        <p:blipFill>
          <a:blip r:embed="rId6"/>
          <a:stretch>
            <a:fillRect/>
          </a:stretch>
        </p:blipFill>
        <p:spPr>
          <a:xfrm>
            <a:off x="6510296" y="2765724"/>
            <a:ext cx="1593149" cy="789083"/>
          </a:xfrm>
          <a:prstGeom prst="rect">
            <a:avLst/>
          </a:prstGeom>
        </p:spPr>
      </p:pic>
      <p:pic>
        <p:nvPicPr>
          <p:cNvPr id="106" name="Resim 105">
            <a:extLst>
              <a:ext uri="{FF2B5EF4-FFF2-40B4-BE49-F238E27FC236}">
                <a16:creationId xmlns:a16="http://schemas.microsoft.com/office/drawing/2014/main" id="{8DBA9824-D00A-B68A-58A8-A393E7749C65}"/>
              </a:ext>
            </a:extLst>
          </p:cNvPr>
          <p:cNvPicPr>
            <a:picLocks noChangeAspect="1"/>
          </p:cNvPicPr>
          <p:nvPr/>
        </p:nvPicPr>
        <p:blipFill>
          <a:blip r:embed="rId7"/>
          <a:stretch>
            <a:fillRect/>
          </a:stretch>
        </p:blipFill>
        <p:spPr>
          <a:xfrm>
            <a:off x="8902496" y="2765724"/>
            <a:ext cx="764828" cy="764828"/>
          </a:xfrm>
          <a:prstGeom prst="rect">
            <a:avLst/>
          </a:prstGeom>
        </p:spPr>
      </p:pic>
      <p:pic>
        <p:nvPicPr>
          <p:cNvPr id="107" name="Resim 106">
            <a:extLst>
              <a:ext uri="{FF2B5EF4-FFF2-40B4-BE49-F238E27FC236}">
                <a16:creationId xmlns:a16="http://schemas.microsoft.com/office/drawing/2014/main" id="{0F7B6905-05FD-E18B-D3C0-DF8800ED32CA}"/>
              </a:ext>
            </a:extLst>
          </p:cNvPr>
          <p:cNvPicPr>
            <a:picLocks noChangeAspect="1"/>
          </p:cNvPicPr>
          <p:nvPr/>
        </p:nvPicPr>
        <p:blipFill>
          <a:blip r:embed="rId8"/>
          <a:stretch>
            <a:fillRect/>
          </a:stretch>
        </p:blipFill>
        <p:spPr>
          <a:xfrm>
            <a:off x="10755145" y="2622729"/>
            <a:ext cx="1018825" cy="1169593"/>
          </a:xfrm>
          <a:prstGeom prst="rect">
            <a:avLst/>
          </a:prstGeom>
        </p:spPr>
      </p:pic>
      <p:sp>
        <p:nvSpPr>
          <p:cNvPr id="108" name="İçerik Yer Tutucusu 2">
            <a:extLst>
              <a:ext uri="{FF2B5EF4-FFF2-40B4-BE49-F238E27FC236}">
                <a16:creationId xmlns:a16="http://schemas.microsoft.com/office/drawing/2014/main" id="{05DC79CA-6AA2-4A16-DF44-6CC4D7EA20F6}"/>
              </a:ext>
            </a:extLst>
          </p:cNvPr>
          <p:cNvSpPr txBox="1">
            <a:spLocks/>
          </p:cNvSpPr>
          <p:nvPr/>
        </p:nvSpPr>
        <p:spPr>
          <a:xfrm>
            <a:off x="260056" y="1693540"/>
            <a:ext cx="11304332" cy="730773"/>
          </a:xfrm>
          <a:prstGeom prst="rect">
            <a:avLst/>
          </a:prstGeom>
        </p:spPr>
        <p:txBody>
          <a:bodyPr vert="horz" lIns="91440" tIns="45720" rIns="91440" bIns="45720" rtlCol="0">
            <a:normAutofit/>
          </a:bodyPr>
          <a:lstStyle>
            <a:lvl1pPr marL="274320" indent="-274320" algn="l" defTabSz="914400" rtl="0" eaLnBrk="1" latinLnBrk="0" hangingPunct="1">
              <a:lnSpc>
                <a:spcPct val="90000"/>
              </a:lnSpc>
              <a:spcBef>
                <a:spcPts val="1800"/>
              </a:spcBef>
              <a:buFont typeface="Arial" panose="020B0604020202020204" pitchFamily="34" charset="0"/>
              <a:buChar char="•"/>
              <a:defRPr sz="2400" kern="1200">
                <a:solidFill>
                  <a:schemeClr val="tx1"/>
                </a:solidFill>
                <a:latin typeface="+mn-lt"/>
                <a:ea typeface="+mn-ea"/>
                <a:cs typeface="+mn-cs"/>
              </a:defRPr>
            </a:lvl1pPr>
            <a:lvl2pPr marL="54864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2pPr>
            <a:lvl3pPr marL="822960" indent="-228600" algn="l" defTabSz="914400" rtl="0" eaLnBrk="1" latinLnBrk="0" hangingPunct="1">
              <a:lnSpc>
                <a:spcPct val="90000"/>
              </a:lnSpc>
              <a:spcBef>
                <a:spcPts val="800"/>
              </a:spcBef>
              <a:buFont typeface="Arial" panose="020B0604020202020204" pitchFamily="34" charset="0"/>
              <a:buChar char="•"/>
              <a:defRPr sz="1800" kern="1200">
                <a:solidFill>
                  <a:schemeClr val="tx1"/>
                </a:solidFill>
                <a:latin typeface="+mn-lt"/>
                <a:ea typeface="+mn-ea"/>
                <a:cs typeface="+mn-cs"/>
              </a:defRPr>
            </a:lvl3pPr>
            <a:lvl4pPr marL="1097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4pPr>
            <a:lvl5pPr marL="13258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5pPr>
            <a:lvl6pPr marL="15544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6pPr>
            <a:lvl7pPr marL="17830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7pPr>
            <a:lvl8pPr marL="20116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8pPr>
            <a:lvl9pPr marL="2240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9pPr>
          </a:lstStyle>
          <a:p>
            <a:pPr marL="0" indent="0" rtl="0">
              <a:buNone/>
            </a:pPr>
            <a:r>
              <a:rPr lang="tr-TR" sz="2000" dirty="0"/>
              <a:t>Verilerimiz başta Birleşmiş milletlerin resmi sitesi olmak üzere toplam da 8 tane internet sitesi baz alınarak hazırlandı.</a:t>
            </a:r>
          </a:p>
        </p:txBody>
      </p:sp>
      <p:sp>
        <p:nvSpPr>
          <p:cNvPr id="109" name="Başlık 1">
            <a:extLst>
              <a:ext uri="{FF2B5EF4-FFF2-40B4-BE49-F238E27FC236}">
                <a16:creationId xmlns:a16="http://schemas.microsoft.com/office/drawing/2014/main" id="{86F92009-E47A-9F61-345D-51C74210BF58}"/>
              </a:ext>
            </a:extLst>
          </p:cNvPr>
          <p:cNvSpPr txBox="1">
            <a:spLocks/>
          </p:cNvSpPr>
          <p:nvPr/>
        </p:nvSpPr>
        <p:spPr>
          <a:xfrm>
            <a:off x="1295400" y="255134"/>
            <a:ext cx="3955708" cy="103685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800" kern="1200" cap="all" baseline="0">
                <a:solidFill>
                  <a:schemeClr val="tx1"/>
                </a:solidFill>
                <a:latin typeface="+mj-lt"/>
                <a:ea typeface="+mj-ea"/>
                <a:cs typeface="+mj-cs"/>
              </a:defRPr>
            </a:lvl1pPr>
          </a:lstStyle>
          <a:p>
            <a:r>
              <a:rPr lang="tr-TR" b="1" dirty="0">
                <a:solidFill>
                  <a:schemeClr val="bg1"/>
                </a:solidFill>
              </a:rPr>
              <a:t>KAYNAKLAR:</a:t>
            </a:r>
          </a:p>
        </p:txBody>
      </p:sp>
      <p:sp>
        <p:nvSpPr>
          <p:cNvPr id="110" name="Dikdörtgen 109">
            <a:extLst>
              <a:ext uri="{FF2B5EF4-FFF2-40B4-BE49-F238E27FC236}">
                <a16:creationId xmlns:a16="http://schemas.microsoft.com/office/drawing/2014/main" id="{CB3A7BA6-759E-55FE-4A24-3FBA5CD8CA90}"/>
              </a:ext>
            </a:extLst>
          </p:cNvPr>
          <p:cNvSpPr/>
          <p:nvPr/>
        </p:nvSpPr>
        <p:spPr>
          <a:xfrm>
            <a:off x="11467322" y="6340151"/>
            <a:ext cx="530291" cy="307911"/>
          </a:xfrm>
          <a:prstGeom prst="rect">
            <a:avLst/>
          </a:pr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2400" b="1" dirty="0">
                <a:solidFill>
                  <a:schemeClr val="accent1">
                    <a:lumMod val="75000"/>
                  </a:schemeClr>
                </a:solidFill>
              </a:rPr>
              <a:t>16</a:t>
            </a:r>
          </a:p>
        </p:txBody>
      </p:sp>
      <p:pic>
        <p:nvPicPr>
          <p:cNvPr id="111" name="Resim 110">
            <a:extLst>
              <a:ext uri="{FF2B5EF4-FFF2-40B4-BE49-F238E27FC236}">
                <a16:creationId xmlns:a16="http://schemas.microsoft.com/office/drawing/2014/main" id="{62A56472-86DB-D109-FB9B-062BE2A091C7}"/>
              </a:ext>
            </a:extLst>
          </p:cNvPr>
          <p:cNvPicPr>
            <a:picLocks noChangeAspect="1"/>
          </p:cNvPicPr>
          <p:nvPr/>
        </p:nvPicPr>
        <p:blipFill>
          <a:blip r:embed="rId9"/>
          <a:stretch>
            <a:fillRect/>
          </a:stretch>
        </p:blipFill>
        <p:spPr>
          <a:xfrm>
            <a:off x="10896600" y="82117"/>
            <a:ext cx="1209867" cy="1209867"/>
          </a:xfrm>
          <a:prstGeom prst="rect">
            <a:avLst/>
          </a:prstGeom>
        </p:spPr>
      </p:pic>
      <p:sp>
        <p:nvSpPr>
          <p:cNvPr id="26" name="Metin Yer Tutucusu 3">
            <a:extLst>
              <a:ext uri="{FF2B5EF4-FFF2-40B4-BE49-F238E27FC236}">
                <a16:creationId xmlns:a16="http://schemas.microsoft.com/office/drawing/2014/main" id="{39485441-3EBC-0C0A-4745-F4E78ABB5176}"/>
              </a:ext>
            </a:extLst>
          </p:cNvPr>
          <p:cNvSpPr txBox="1">
            <a:spLocks/>
          </p:cNvSpPr>
          <p:nvPr/>
        </p:nvSpPr>
        <p:spPr>
          <a:xfrm>
            <a:off x="-15486" y="5767994"/>
            <a:ext cx="4358953" cy="989044"/>
          </a:xfrm>
          <a:prstGeom prst="rect">
            <a:avLst/>
          </a:prstGeom>
        </p:spPr>
        <p:txBody>
          <a:bodyPr rtlCol="0">
            <a:normAutofit/>
          </a:bodyPr>
          <a:lstStyle>
            <a:lvl1pPr marL="274320" indent="-274320" algn="l" defTabSz="914400" rtl="0" eaLnBrk="1" latinLnBrk="0" hangingPunct="1">
              <a:lnSpc>
                <a:spcPct val="90000"/>
              </a:lnSpc>
              <a:spcBef>
                <a:spcPts val="1800"/>
              </a:spcBef>
              <a:buFont typeface="Arial" panose="020B0604020202020204" pitchFamily="34" charset="0"/>
              <a:buChar char="•"/>
              <a:defRPr sz="2400" kern="1200">
                <a:solidFill>
                  <a:schemeClr val="tx1"/>
                </a:solidFill>
                <a:latin typeface="+mn-lt"/>
                <a:ea typeface="+mn-ea"/>
                <a:cs typeface="+mn-cs"/>
              </a:defRPr>
            </a:lvl1pPr>
            <a:lvl2pPr marL="54864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2pPr>
            <a:lvl3pPr marL="822960" indent="-228600" algn="l" defTabSz="914400" rtl="0" eaLnBrk="1" latinLnBrk="0" hangingPunct="1">
              <a:lnSpc>
                <a:spcPct val="90000"/>
              </a:lnSpc>
              <a:spcBef>
                <a:spcPts val="800"/>
              </a:spcBef>
              <a:buFont typeface="Arial" panose="020B0604020202020204" pitchFamily="34" charset="0"/>
              <a:buChar char="•"/>
              <a:defRPr sz="1800" kern="1200">
                <a:solidFill>
                  <a:schemeClr val="tx1"/>
                </a:solidFill>
                <a:latin typeface="+mn-lt"/>
                <a:ea typeface="+mn-ea"/>
                <a:cs typeface="+mn-cs"/>
              </a:defRPr>
            </a:lvl3pPr>
            <a:lvl4pPr marL="1097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4pPr>
            <a:lvl5pPr marL="13258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5pPr>
            <a:lvl6pPr marL="15544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6pPr>
            <a:lvl7pPr marL="17830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7pPr>
            <a:lvl8pPr marL="20116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8pPr>
            <a:lvl9pPr marL="2240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9pPr>
          </a:lstStyle>
          <a:p>
            <a:pPr marL="457200">
              <a:lnSpc>
                <a:spcPct val="107000"/>
              </a:lnSpc>
            </a:pPr>
            <a:r>
              <a:rPr lang="tr-TR" sz="800" b="1" u="sng">
                <a:solidFill>
                  <a:srgbClr val="0070C0"/>
                </a:solidFill>
                <a:latin typeface="Calibri" panose="020F0502020204030204" pitchFamily="34" charset="0"/>
                <a:ea typeface="Calibri" panose="020F0502020204030204" pitchFamily="34" charset="0"/>
                <a:cs typeface="Arial" panose="020B0604020202020204" pitchFamily="34" charset="0"/>
                <a:hlinkClick r:id="rId10">
                  <a:extLst>
                    <a:ext uri="{A12FA001-AC4F-418D-AE19-62706E023703}">
                      <ahyp:hlinkClr xmlns:ahyp="http://schemas.microsoft.com/office/drawing/2018/hyperlinkcolor" val="tx"/>
                    </a:ext>
                  </a:extLst>
                </a:hlinkClick>
              </a:rPr>
              <a:t>https://dogruveri.com/turkiyede-illere-gore-universite-sayilari/</a:t>
            </a:r>
            <a:endParaRPr lang="tr-TR" sz="800" b="1">
              <a:solidFill>
                <a:srgbClr val="0070C0"/>
              </a:solidFill>
              <a:latin typeface="Calibri" panose="020F0502020204030204" pitchFamily="34" charset="0"/>
              <a:ea typeface="Calibri" panose="020F0502020204030204" pitchFamily="34" charset="0"/>
              <a:cs typeface="Arial" panose="020B0604020202020204" pitchFamily="34" charset="0"/>
            </a:endParaRPr>
          </a:p>
          <a:p>
            <a:pPr marL="457200">
              <a:lnSpc>
                <a:spcPct val="107000"/>
              </a:lnSpc>
            </a:pPr>
            <a:r>
              <a:rPr lang="tr-TR" sz="800" b="1" u="sng">
                <a:solidFill>
                  <a:srgbClr val="0070C0"/>
                </a:solidFill>
                <a:latin typeface="Calibri" panose="020F0502020204030204" pitchFamily="34" charset="0"/>
                <a:ea typeface="Calibri" panose="020F0502020204030204" pitchFamily="34" charset="0"/>
                <a:cs typeface="Arial" panose="020B0604020202020204" pitchFamily="34" charset="0"/>
                <a:hlinkClick r:id="rId11">
                  <a:extLst>
                    <a:ext uri="{A12FA001-AC4F-418D-AE19-62706E023703}">
                      <ahyp:hlinkClr xmlns:ahyp="http://schemas.microsoft.com/office/drawing/2018/hyperlinkcolor" val="tx"/>
                    </a:ext>
                  </a:extLst>
                </a:hlinkClick>
              </a:rPr>
              <a:t>https://tr.wikipedia.org/wiki/T%C3%BCrkiye%27deki_%C3%BCniversiteler_listesi</a:t>
            </a:r>
            <a:endParaRPr lang="tr-TR" sz="800" b="1">
              <a:solidFill>
                <a:srgbClr val="0070C0"/>
              </a:solidFill>
              <a:latin typeface="Calibri" panose="020F0502020204030204" pitchFamily="34" charset="0"/>
              <a:ea typeface="Calibri" panose="020F0502020204030204" pitchFamily="34" charset="0"/>
              <a:cs typeface="Arial" panose="020B0604020202020204" pitchFamily="34" charset="0"/>
            </a:endParaRPr>
          </a:p>
          <a:p>
            <a:pPr marL="457200">
              <a:lnSpc>
                <a:spcPct val="107000"/>
              </a:lnSpc>
            </a:pPr>
            <a:r>
              <a:rPr lang="tr-TR" sz="800" b="1" u="sng">
                <a:solidFill>
                  <a:srgbClr val="0070C0"/>
                </a:solidFill>
                <a:latin typeface="Calibri" panose="020F0502020204030204" pitchFamily="34" charset="0"/>
                <a:ea typeface="Calibri" panose="020F0502020204030204" pitchFamily="34" charset="0"/>
                <a:cs typeface="Arial" panose="020B0604020202020204" pitchFamily="34" charset="0"/>
                <a:hlinkClick r:id="rId12">
                  <a:extLst>
                    <a:ext uri="{A12FA001-AC4F-418D-AE19-62706E023703}">
                      <ahyp:hlinkClr xmlns:ahyp="http://schemas.microsoft.com/office/drawing/2018/hyperlinkcolor" val="tx"/>
                    </a:ext>
                  </a:extLst>
                </a:hlinkClick>
              </a:rPr>
              <a:t>https://www.haberturk.com/ilinizde-kac-issiz-var-3385503-ekonomi</a:t>
            </a:r>
            <a:endParaRPr lang="tr-TR" sz="800" b="1">
              <a:solidFill>
                <a:srgbClr val="0070C0"/>
              </a:solidFill>
              <a:latin typeface="Calibri" panose="020F0502020204030204" pitchFamily="34" charset="0"/>
              <a:ea typeface="Calibri" panose="020F0502020204030204" pitchFamily="34" charset="0"/>
              <a:cs typeface="Arial" panose="020B0604020202020204" pitchFamily="34" charset="0"/>
            </a:endParaRPr>
          </a:p>
          <a:p>
            <a:endParaRPr lang="tr-TR" b="1" dirty="0">
              <a:solidFill>
                <a:srgbClr val="0070C0"/>
              </a:solidFill>
            </a:endParaRPr>
          </a:p>
        </p:txBody>
      </p:sp>
      <p:sp>
        <p:nvSpPr>
          <p:cNvPr id="28" name="Metin Yer Tutucusu 3">
            <a:extLst>
              <a:ext uri="{FF2B5EF4-FFF2-40B4-BE49-F238E27FC236}">
                <a16:creationId xmlns:a16="http://schemas.microsoft.com/office/drawing/2014/main" id="{D1BD414D-710D-2F25-5F93-0745B66328E1}"/>
              </a:ext>
            </a:extLst>
          </p:cNvPr>
          <p:cNvSpPr txBox="1">
            <a:spLocks/>
          </p:cNvSpPr>
          <p:nvPr/>
        </p:nvSpPr>
        <p:spPr>
          <a:xfrm>
            <a:off x="3916523" y="5783645"/>
            <a:ext cx="4358953" cy="762000"/>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200"/>
              </a:spcBef>
              <a:buFont typeface="Arial" panose="020B0604020202020204" pitchFamily="34" charset="0"/>
              <a:buNone/>
              <a:defRPr sz="2400" kern="1200">
                <a:solidFill>
                  <a:schemeClr val="tx1"/>
                </a:solidFill>
                <a:latin typeface="+mn-lt"/>
                <a:ea typeface="+mn-ea"/>
                <a:cs typeface="+mn-cs"/>
              </a:defRPr>
            </a:lvl1pPr>
            <a:lvl2pPr marL="457200" indent="0" algn="l" defTabSz="914400" rtl="0" eaLnBrk="1" latinLnBrk="0" hangingPunct="1">
              <a:lnSpc>
                <a:spcPct val="90000"/>
              </a:lnSpc>
              <a:spcBef>
                <a:spcPts val="10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8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8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8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8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8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8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800"/>
              </a:spcBef>
              <a:buFont typeface="Arial" panose="020B0604020202020204" pitchFamily="34" charset="0"/>
              <a:buNone/>
              <a:defRPr sz="1600" kern="1200">
                <a:solidFill>
                  <a:schemeClr val="tx1">
                    <a:tint val="75000"/>
                  </a:schemeClr>
                </a:solidFill>
                <a:latin typeface="+mn-lt"/>
                <a:ea typeface="+mn-ea"/>
                <a:cs typeface="+mn-cs"/>
              </a:defRPr>
            </a:lvl9pPr>
          </a:lstStyle>
          <a:p>
            <a:pPr marL="628650" indent="-171450">
              <a:lnSpc>
                <a:spcPct val="107000"/>
              </a:lnSpc>
              <a:buFont typeface="Arial" panose="020B0604020202020204" pitchFamily="34" charset="0"/>
              <a:buChar char="•"/>
            </a:pPr>
            <a:r>
              <a:rPr lang="tr-TR" sz="800" b="1" u="sng" dirty="0">
                <a:solidFill>
                  <a:srgbClr val="0070C0"/>
                </a:solidFill>
                <a:latin typeface="Calibri" panose="020F0502020204030204" pitchFamily="34" charset="0"/>
                <a:ea typeface="Calibri" panose="020F0502020204030204" pitchFamily="34" charset="0"/>
                <a:cs typeface="Arial" panose="020B0604020202020204" pitchFamily="34" charset="0"/>
                <a:hlinkClick r:id="rId13">
                  <a:extLst>
                    <a:ext uri="{A12FA001-AC4F-418D-AE19-62706E023703}">
                      <ahyp:hlinkClr xmlns:ahyp="http://schemas.microsoft.com/office/drawing/2018/hyperlinkcolor" val="tx"/>
                    </a:ext>
                  </a:extLst>
                </a:hlinkClick>
              </a:rPr>
              <a:t>https://multeciler.org.tr/turkiyedeki-suriyeli-sayisi/</a:t>
            </a:r>
            <a:endParaRPr lang="tr-TR" sz="800" b="1" dirty="0">
              <a:solidFill>
                <a:srgbClr val="0070C0"/>
              </a:solidFill>
              <a:latin typeface="Calibri" panose="020F0502020204030204" pitchFamily="34" charset="0"/>
              <a:ea typeface="Calibri" panose="020F0502020204030204" pitchFamily="34" charset="0"/>
              <a:cs typeface="Arial" panose="020B0604020202020204" pitchFamily="34" charset="0"/>
            </a:endParaRPr>
          </a:p>
          <a:p>
            <a:pPr marL="628650" indent="-171450">
              <a:lnSpc>
                <a:spcPct val="107000"/>
              </a:lnSpc>
              <a:buFont typeface="Arial" panose="020B0604020202020204" pitchFamily="34" charset="0"/>
              <a:buChar char="•"/>
            </a:pPr>
            <a:r>
              <a:rPr lang="tr-TR" sz="800" b="1" u="sng" dirty="0">
                <a:solidFill>
                  <a:srgbClr val="0070C0"/>
                </a:solidFill>
                <a:latin typeface="Calibri" panose="020F0502020204030204" pitchFamily="34" charset="0"/>
                <a:ea typeface="Calibri" panose="020F0502020204030204" pitchFamily="34" charset="0"/>
                <a:cs typeface="Arial" panose="020B0604020202020204" pitchFamily="34" charset="0"/>
                <a:hlinkClick r:id="rId14">
                  <a:extLst>
                    <a:ext uri="{A12FA001-AC4F-418D-AE19-62706E023703}">
                      <ahyp:hlinkClr xmlns:ahyp="http://schemas.microsoft.com/office/drawing/2018/hyperlinkcolor" val="tx"/>
                    </a:ext>
                  </a:extLst>
                </a:hlinkClick>
              </a:rPr>
              <a:t>https://www.paralimani.com/turkiyenin-en-buyuk-25-sanayi-sehri-hangisi-haberi-58869</a:t>
            </a:r>
            <a:endParaRPr lang="tr-TR" sz="800" b="1" dirty="0">
              <a:solidFill>
                <a:srgbClr val="0070C0"/>
              </a:solidFill>
              <a:latin typeface="Calibri" panose="020F0502020204030204" pitchFamily="34" charset="0"/>
              <a:ea typeface="Calibri" panose="020F0502020204030204" pitchFamily="34" charset="0"/>
              <a:cs typeface="Arial" panose="020B0604020202020204" pitchFamily="34" charset="0"/>
            </a:endParaRPr>
          </a:p>
        </p:txBody>
      </p:sp>
      <p:sp>
        <p:nvSpPr>
          <p:cNvPr id="29" name="Metin Yer Tutucusu 3">
            <a:extLst>
              <a:ext uri="{FF2B5EF4-FFF2-40B4-BE49-F238E27FC236}">
                <a16:creationId xmlns:a16="http://schemas.microsoft.com/office/drawing/2014/main" id="{EDAAC373-2687-2F24-9D82-3C1AD658373F}"/>
              </a:ext>
            </a:extLst>
          </p:cNvPr>
          <p:cNvSpPr txBox="1">
            <a:spLocks/>
          </p:cNvSpPr>
          <p:nvPr/>
        </p:nvSpPr>
        <p:spPr>
          <a:xfrm>
            <a:off x="7715956" y="5767994"/>
            <a:ext cx="4358953" cy="64692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200"/>
              </a:spcBef>
              <a:buFont typeface="Arial" panose="020B0604020202020204" pitchFamily="34" charset="0"/>
              <a:buNone/>
              <a:defRPr sz="2400" kern="1200">
                <a:solidFill>
                  <a:schemeClr val="tx1"/>
                </a:solidFill>
                <a:latin typeface="+mn-lt"/>
                <a:ea typeface="+mn-ea"/>
                <a:cs typeface="+mn-cs"/>
              </a:defRPr>
            </a:lvl1pPr>
            <a:lvl2pPr marL="457200" indent="0" algn="l" defTabSz="914400" rtl="0" eaLnBrk="1" latinLnBrk="0" hangingPunct="1">
              <a:lnSpc>
                <a:spcPct val="90000"/>
              </a:lnSpc>
              <a:spcBef>
                <a:spcPts val="10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8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8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8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8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8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8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800"/>
              </a:spcBef>
              <a:buFont typeface="Arial" panose="020B0604020202020204" pitchFamily="34" charset="0"/>
              <a:buNone/>
              <a:defRPr sz="1600" kern="1200">
                <a:solidFill>
                  <a:schemeClr val="tx1">
                    <a:tint val="75000"/>
                  </a:schemeClr>
                </a:solidFill>
                <a:latin typeface="+mn-lt"/>
                <a:ea typeface="+mn-ea"/>
                <a:cs typeface="+mn-cs"/>
              </a:defRPr>
            </a:lvl9pPr>
          </a:lstStyle>
          <a:p>
            <a:pPr marL="628650" indent="-171450">
              <a:lnSpc>
                <a:spcPct val="107000"/>
              </a:lnSpc>
              <a:buFont typeface="Arial" panose="020B0604020202020204" pitchFamily="34" charset="0"/>
              <a:buChar char="•"/>
            </a:pPr>
            <a:r>
              <a:rPr lang="tr-TR" sz="800" b="1" u="sng" dirty="0">
                <a:solidFill>
                  <a:srgbClr val="0070C0"/>
                </a:solidFill>
                <a:latin typeface="Calibri" panose="020F0502020204030204" pitchFamily="34" charset="0"/>
                <a:ea typeface="Calibri" panose="020F0502020204030204" pitchFamily="34" charset="0"/>
                <a:cs typeface="Arial" panose="020B0604020202020204" pitchFamily="34" charset="0"/>
                <a:hlinkClick r:id="rId15">
                  <a:extLst>
                    <a:ext uri="{A12FA001-AC4F-418D-AE19-62706E023703}">
                      <ahyp:hlinkClr xmlns:ahyp="http://schemas.microsoft.com/office/drawing/2018/hyperlinkcolor" val="tx"/>
                    </a:ext>
                  </a:extLst>
                </a:hlinkClick>
              </a:rPr>
              <a:t>https://www.dogrulukpayi.com/bulten/turkiye-de-suriyeli-siginmacilar?gclid=Cj0KCQjwmPSSBhCNARIsAH3cYgZM6CjH1JXQvjasbXiDMHlC6NAsAup4OIVqzptbL_D6xzSuIxw10U4aAni4EALw_wcB</a:t>
            </a:r>
            <a:endParaRPr lang="tr-TR" sz="800" b="1" dirty="0">
              <a:solidFill>
                <a:srgbClr val="0070C0"/>
              </a:solidFill>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1801800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
                                        </p:tgtEl>
                                        <p:attrNameLst>
                                          <p:attrName>style.visibility</p:attrName>
                                        </p:attrNameLst>
                                      </p:cBhvr>
                                      <p:to>
                                        <p:strVal val="visible"/>
                                      </p:to>
                                    </p:set>
                                    <p:animEffect transition="in" filter="fade">
                                      <p:cBhvr>
                                        <p:cTn id="7" dur="500"/>
                                        <p:tgtEl>
                                          <p:spTgt spid="10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5"/>
                                        </p:tgtEl>
                                        <p:attrNameLst>
                                          <p:attrName>style.visibility</p:attrName>
                                        </p:attrNameLst>
                                      </p:cBhvr>
                                      <p:to>
                                        <p:strVal val="visible"/>
                                      </p:to>
                                    </p:set>
                                    <p:animEffect transition="in" filter="fade">
                                      <p:cBhvr>
                                        <p:cTn id="12" dur="500"/>
                                        <p:tgtEl>
                                          <p:spTgt spid="13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3"/>
                                        </p:tgtEl>
                                        <p:attrNameLst>
                                          <p:attrName>style.visibility</p:attrName>
                                        </p:attrNameLst>
                                      </p:cBhvr>
                                      <p:to>
                                        <p:strVal val="visible"/>
                                      </p:to>
                                    </p:set>
                                    <p:animEffect transition="in" filter="fade">
                                      <p:cBhvr>
                                        <p:cTn id="17" dur="500"/>
                                        <p:tgtEl>
                                          <p:spTgt spid="10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3"/>
                                        </p:tgtEl>
                                        <p:attrNameLst>
                                          <p:attrName>style.visibility</p:attrName>
                                        </p:attrNameLst>
                                      </p:cBhvr>
                                      <p:to>
                                        <p:strVal val="visible"/>
                                      </p:to>
                                    </p:set>
                                    <p:animEffect transition="in" filter="fade">
                                      <p:cBhvr>
                                        <p:cTn id="22" dur="500"/>
                                        <p:tgtEl>
                                          <p:spTgt spid="6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04"/>
                                        </p:tgtEl>
                                        <p:attrNameLst>
                                          <p:attrName>style.visibility</p:attrName>
                                        </p:attrNameLst>
                                      </p:cBhvr>
                                      <p:to>
                                        <p:strVal val="visible"/>
                                      </p:to>
                                    </p:set>
                                    <p:animEffect transition="in" filter="fade">
                                      <p:cBhvr>
                                        <p:cTn id="27" dur="500"/>
                                        <p:tgtEl>
                                          <p:spTgt spid="10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9"/>
                                        </p:tgtEl>
                                        <p:attrNameLst>
                                          <p:attrName>style.visibility</p:attrName>
                                        </p:attrNameLst>
                                      </p:cBhvr>
                                      <p:to>
                                        <p:strVal val="visible"/>
                                      </p:to>
                                    </p:set>
                                    <p:animEffect transition="in" filter="fade">
                                      <p:cBhvr>
                                        <p:cTn id="32" dur="500"/>
                                        <p:tgtEl>
                                          <p:spTgt spid="5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05"/>
                                        </p:tgtEl>
                                        <p:attrNameLst>
                                          <p:attrName>style.visibility</p:attrName>
                                        </p:attrNameLst>
                                      </p:cBhvr>
                                      <p:to>
                                        <p:strVal val="visible"/>
                                      </p:to>
                                    </p:set>
                                    <p:animEffect transition="in" filter="fade">
                                      <p:cBhvr>
                                        <p:cTn id="37" dur="500"/>
                                        <p:tgtEl>
                                          <p:spTgt spid="105"/>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2">
                                            <p:bg/>
                                          </p:spTgt>
                                        </p:tgtEl>
                                        <p:attrNameLst>
                                          <p:attrName>style.visibility</p:attrName>
                                        </p:attrNameLst>
                                      </p:cBhvr>
                                      <p:to>
                                        <p:strVal val="visible"/>
                                      </p:to>
                                    </p:set>
                                    <p:animEffect transition="in" filter="fade">
                                      <p:cBhvr>
                                        <p:cTn id="42" dur="500"/>
                                        <p:tgtEl>
                                          <p:spTgt spid="32">
                                            <p:bg/>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2">
                                            <p:txEl>
                                              <p:pRg st="0" end="0"/>
                                            </p:txEl>
                                          </p:spTgt>
                                        </p:tgtEl>
                                        <p:attrNameLst>
                                          <p:attrName>style.visibility</p:attrName>
                                        </p:attrNameLst>
                                      </p:cBhvr>
                                      <p:to>
                                        <p:strVal val="visible"/>
                                      </p:to>
                                    </p:set>
                                    <p:animEffect transition="in" filter="fade">
                                      <p:cBhvr>
                                        <p:cTn id="47" dur="500"/>
                                        <p:tgtEl>
                                          <p:spTgt spid="32">
                                            <p:txEl>
                                              <p:pRg st="0" end="0"/>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06"/>
                                        </p:tgtEl>
                                        <p:attrNameLst>
                                          <p:attrName>style.visibility</p:attrName>
                                        </p:attrNameLst>
                                      </p:cBhvr>
                                      <p:to>
                                        <p:strVal val="visible"/>
                                      </p:to>
                                    </p:set>
                                    <p:animEffect transition="in" filter="fade">
                                      <p:cBhvr>
                                        <p:cTn id="52" dur="500"/>
                                        <p:tgtEl>
                                          <p:spTgt spid="106"/>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129"/>
                                        </p:tgtEl>
                                        <p:attrNameLst>
                                          <p:attrName>style.visibility</p:attrName>
                                        </p:attrNameLst>
                                      </p:cBhvr>
                                      <p:to>
                                        <p:strVal val="visible"/>
                                      </p:to>
                                    </p:set>
                                    <p:animEffect transition="in" filter="fade">
                                      <p:cBhvr>
                                        <p:cTn id="57" dur="500"/>
                                        <p:tgtEl>
                                          <p:spTgt spid="129"/>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107"/>
                                        </p:tgtEl>
                                        <p:attrNameLst>
                                          <p:attrName>style.visibility</p:attrName>
                                        </p:attrNameLst>
                                      </p:cBhvr>
                                      <p:to>
                                        <p:strVal val="visible"/>
                                      </p:to>
                                    </p:set>
                                    <p:animEffect transition="in" filter="fade">
                                      <p:cBhvr>
                                        <p:cTn id="62" dur="500"/>
                                        <p:tgtEl>
                                          <p:spTgt spid="107"/>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55"/>
                                        </p:tgtEl>
                                        <p:attrNameLst>
                                          <p:attrName>style.visibility</p:attrName>
                                        </p:attrNameLst>
                                      </p:cBhvr>
                                      <p:to>
                                        <p:strVal val="visible"/>
                                      </p:to>
                                    </p:set>
                                    <p:animEffect transition="in" filter="fade">
                                      <p:cBhvr>
                                        <p:cTn id="67"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5" grpId="0" animBg="1"/>
      <p:bldP spid="59" grpId="0" animBg="1"/>
      <p:bldP spid="32" grpId="0" build="p" animBg="1"/>
      <p:bldP spid="63" grpId="0" animBg="1"/>
      <p:bldP spid="129" grpId="0" animBg="1"/>
      <p:bldP spid="55"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ctrTitle"/>
          </p:nvPr>
        </p:nvSpPr>
        <p:spPr>
          <a:xfrm>
            <a:off x="2895600" y="1636752"/>
            <a:ext cx="6400800" cy="1012677"/>
          </a:xfrm>
        </p:spPr>
        <p:txBody>
          <a:bodyPr rtlCol="0">
            <a:normAutofit/>
          </a:bodyPr>
          <a:lstStyle/>
          <a:p>
            <a:pPr rtl="0"/>
            <a:r>
              <a:rPr lang="tr-TR" sz="4400" b="1" dirty="0"/>
              <a:t>TEŞEKKÜRLER</a:t>
            </a:r>
          </a:p>
        </p:txBody>
      </p:sp>
      <p:pic>
        <p:nvPicPr>
          <p:cNvPr id="4" name="Resim 3">
            <a:extLst>
              <a:ext uri="{FF2B5EF4-FFF2-40B4-BE49-F238E27FC236}">
                <a16:creationId xmlns:a16="http://schemas.microsoft.com/office/drawing/2014/main" id="{D737224E-506E-3B94-B7D3-021FE7D470C9}"/>
              </a:ext>
            </a:extLst>
          </p:cNvPr>
          <p:cNvPicPr>
            <a:picLocks noChangeAspect="1"/>
          </p:cNvPicPr>
          <p:nvPr/>
        </p:nvPicPr>
        <p:blipFill>
          <a:blip r:embed="rId3"/>
          <a:stretch>
            <a:fillRect/>
          </a:stretch>
        </p:blipFill>
        <p:spPr>
          <a:xfrm>
            <a:off x="10896600" y="82117"/>
            <a:ext cx="1209867" cy="1209867"/>
          </a:xfrm>
          <a:prstGeom prst="rect">
            <a:avLst/>
          </a:prstGeom>
        </p:spPr>
      </p:pic>
      <p:pic>
        <p:nvPicPr>
          <p:cNvPr id="5" name="Resim 4">
            <a:extLst>
              <a:ext uri="{FF2B5EF4-FFF2-40B4-BE49-F238E27FC236}">
                <a16:creationId xmlns:a16="http://schemas.microsoft.com/office/drawing/2014/main" id="{24347699-AA8A-4B41-978E-9C388DE671FF}"/>
              </a:ext>
            </a:extLst>
          </p:cNvPr>
          <p:cNvPicPr>
            <a:picLocks noChangeAspect="1"/>
          </p:cNvPicPr>
          <p:nvPr/>
        </p:nvPicPr>
        <p:blipFill>
          <a:blip r:embed="rId4">
            <a:extLst>
              <a:ext uri="{BEBA8EAE-BF5A-486C-A8C5-ECC9F3942E4B}">
                <a14:imgProps xmlns:a14="http://schemas.microsoft.com/office/drawing/2010/main">
                  <a14:imgLayer r:embed="rId5">
                    <a14:imgEffect>
                      <a14:artisticCutout/>
                    </a14:imgEffect>
                  </a14:imgLayer>
                </a14:imgProps>
              </a:ext>
            </a:extLst>
          </a:blip>
          <a:stretch>
            <a:fillRect/>
          </a:stretch>
        </p:blipFill>
        <p:spPr>
          <a:xfrm>
            <a:off x="-1" y="3972023"/>
            <a:ext cx="8556171" cy="2092876"/>
          </a:xfrm>
          <a:prstGeom prst="rect">
            <a:avLst/>
          </a:prstGeom>
        </p:spPr>
      </p:pic>
      <p:sp>
        <p:nvSpPr>
          <p:cNvPr id="6" name="İkizkenar Üçgen 5">
            <a:extLst>
              <a:ext uri="{FF2B5EF4-FFF2-40B4-BE49-F238E27FC236}">
                <a16:creationId xmlns:a16="http://schemas.microsoft.com/office/drawing/2014/main" id="{D20A4AE0-86CA-76A8-B7BF-84718A607AFF}"/>
              </a:ext>
            </a:extLst>
          </p:cNvPr>
          <p:cNvSpPr/>
          <p:nvPr/>
        </p:nvSpPr>
        <p:spPr>
          <a:xfrm rot="10188596">
            <a:off x="8473365" y="5818961"/>
            <a:ext cx="184272" cy="124125"/>
          </a:xfrm>
          <a:prstGeom prst="triangl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7" name="İkizkenar Üçgen 6">
            <a:extLst>
              <a:ext uri="{FF2B5EF4-FFF2-40B4-BE49-F238E27FC236}">
                <a16:creationId xmlns:a16="http://schemas.microsoft.com/office/drawing/2014/main" id="{F1B7AFC5-780F-6273-F44D-BD776FB34BB5}"/>
              </a:ext>
            </a:extLst>
          </p:cNvPr>
          <p:cNvSpPr/>
          <p:nvPr/>
        </p:nvSpPr>
        <p:spPr>
          <a:xfrm rot="17280930">
            <a:off x="8449886" y="5865643"/>
            <a:ext cx="184272" cy="124125"/>
          </a:xfrm>
          <a:prstGeom prst="triangl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9" name="Başlık 1">
            <a:extLst>
              <a:ext uri="{FF2B5EF4-FFF2-40B4-BE49-F238E27FC236}">
                <a16:creationId xmlns:a16="http://schemas.microsoft.com/office/drawing/2014/main" id="{8F3F7DAB-8B8D-2D28-D64E-31EC88A90F9B}"/>
              </a:ext>
            </a:extLst>
          </p:cNvPr>
          <p:cNvSpPr txBox="1">
            <a:spLocks/>
          </p:cNvSpPr>
          <p:nvPr/>
        </p:nvSpPr>
        <p:spPr>
          <a:xfrm>
            <a:off x="408992" y="1383583"/>
            <a:ext cx="4060370" cy="50633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chemeClr val="tx1"/>
                </a:solidFill>
                <a:latin typeface="+mj-lt"/>
                <a:ea typeface="+mj-ea"/>
                <a:cs typeface="+mj-cs"/>
              </a:defRPr>
            </a:lvl1pPr>
          </a:lstStyle>
          <a:p>
            <a:r>
              <a:rPr lang="tr-TR" sz="2400" b="1" dirty="0">
                <a:latin typeface="Fairwater Script" panose="020B0604020202020204" pitchFamily="2" charset="0"/>
              </a:rPr>
              <a:t>Dinlediğiniz ve izlediğiniz için</a:t>
            </a:r>
          </a:p>
        </p:txBody>
      </p:sp>
      <p:sp>
        <p:nvSpPr>
          <p:cNvPr id="10" name="Dikdörtgen 9">
            <a:extLst>
              <a:ext uri="{FF2B5EF4-FFF2-40B4-BE49-F238E27FC236}">
                <a16:creationId xmlns:a16="http://schemas.microsoft.com/office/drawing/2014/main" id="{06EF3E31-FD5E-83E8-AEE4-6F8A49959508}"/>
              </a:ext>
            </a:extLst>
          </p:cNvPr>
          <p:cNvSpPr/>
          <p:nvPr/>
        </p:nvSpPr>
        <p:spPr>
          <a:xfrm>
            <a:off x="11467322" y="6340151"/>
            <a:ext cx="530291" cy="307911"/>
          </a:xfrm>
          <a:prstGeom prst="rect">
            <a:avLst/>
          </a:pr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2400" b="1" dirty="0">
                <a:solidFill>
                  <a:schemeClr val="accent1">
                    <a:lumMod val="75000"/>
                  </a:schemeClr>
                </a:solidFill>
              </a:rPr>
              <a:t>17</a:t>
            </a:r>
          </a:p>
        </p:txBody>
      </p:sp>
    </p:spTree>
    <p:extLst>
      <p:ext uri="{BB962C8B-B14F-4D97-AF65-F5344CB8AC3E}">
        <p14:creationId xmlns:p14="http://schemas.microsoft.com/office/powerpoint/2010/main" val="1636679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a:xfrm>
            <a:off x="1295400" y="255134"/>
            <a:ext cx="1783702" cy="1036850"/>
          </a:xfrm>
        </p:spPr>
        <p:txBody>
          <a:bodyPr rtlCol="0"/>
          <a:lstStyle/>
          <a:p>
            <a:pPr rtl="0"/>
            <a:r>
              <a:rPr lang="tr-TR" b="1" dirty="0"/>
              <a:t>GİRİŞ:</a:t>
            </a:r>
          </a:p>
        </p:txBody>
      </p:sp>
      <p:sp>
        <p:nvSpPr>
          <p:cNvPr id="3" name="İçerik Yer Tutucusu 2"/>
          <p:cNvSpPr>
            <a:spLocks noGrp="1"/>
          </p:cNvSpPr>
          <p:nvPr>
            <p:ph idx="1"/>
          </p:nvPr>
        </p:nvSpPr>
        <p:spPr>
          <a:xfrm>
            <a:off x="194387" y="2031588"/>
            <a:ext cx="6924870" cy="2794824"/>
          </a:xfrm>
        </p:spPr>
        <p:txBody>
          <a:bodyPr rtlCol="0">
            <a:normAutofit/>
          </a:bodyPr>
          <a:lstStyle/>
          <a:p>
            <a:pPr marL="0" indent="0" rtl="0">
              <a:buNone/>
            </a:pPr>
            <a:r>
              <a:rPr lang="tr-TR" dirty="0"/>
              <a:t>2011 yılında Suriye’de başlayan iç savaş sonrası ülkedeki milyonlarca Suriyeli ülkesini terk etmek zorunda kalmış ve sığınmacı (mülteci) olarak başka ülkelere göç etmişlerdir. Bu sığınmacı krizinin en büyük yükünü ise Suriye devletine 877 Km sınırı olan ve toplam da 3.751.889 sığınmacı kabul eden Türkiye cumhuriyeti çekiyor.</a:t>
            </a:r>
          </a:p>
        </p:txBody>
      </p:sp>
      <p:pic>
        <p:nvPicPr>
          <p:cNvPr id="6" name="Resim 5">
            <a:extLst>
              <a:ext uri="{FF2B5EF4-FFF2-40B4-BE49-F238E27FC236}">
                <a16:creationId xmlns:a16="http://schemas.microsoft.com/office/drawing/2014/main" id="{7AEAC8D1-1364-C727-CAE0-53BB76AFB16B}"/>
              </a:ext>
            </a:extLst>
          </p:cNvPr>
          <p:cNvPicPr>
            <a:picLocks noChangeAspect="1"/>
          </p:cNvPicPr>
          <p:nvPr/>
        </p:nvPicPr>
        <p:blipFill>
          <a:blip r:embed="rId3"/>
          <a:stretch>
            <a:fillRect/>
          </a:stretch>
        </p:blipFill>
        <p:spPr>
          <a:xfrm>
            <a:off x="10896600" y="82117"/>
            <a:ext cx="1209867" cy="1209867"/>
          </a:xfrm>
          <a:prstGeom prst="rect">
            <a:avLst/>
          </a:prstGeom>
        </p:spPr>
      </p:pic>
      <p:sp>
        <p:nvSpPr>
          <p:cNvPr id="7" name="Dikdörtgen 6">
            <a:extLst>
              <a:ext uri="{FF2B5EF4-FFF2-40B4-BE49-F238E27FC236}">
                <a16:creationId xmlns:a16="http://schemas.microsoft.com/office/drawing/2014/main" id="{A4E13009-CD98-F2DF-AB57-16EA185D0BF2}"/>
              </a:ext>
            </a:extLst>
          </p:cNvPr>
          <p:cNvSpPr/>
          <p:nvPr/>
        </p:nvSpPr>
        <p:spPr>
          <a:xfrm>
            <a:off x="11717694" y="6340151"/>
            <a:ext cx="279919" cy="307911"/>
          </a:xfrm>
          <a:prstGeom prst="rect">
            <a:avLst/>
          </a:pr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2400" b="1" dirty="0">
                <a:solidFill>
                  <a:schemeClr val="accent1">
                    <a:lumMod val="75000"/>
                  </a:schemeClr>
                </a:solidFill>
              </a:rPr>
              <a:t>2</a:t>
            </a:r>
          </a:p>
        </p:txBody>
      </p:sp>
      <p:pic>
        <p:nvPicPr>
          <p:cNvPr id="10" name="Resim 9" descr="harita içeren bir resim&#10;&#10;Açıklama otomatik olarak oluşturuldu">
            <a:extLst>
              <a:ext uri="{FF2B5EF4-FFF2-40B4-BE49-F238E27FC236}">
                <a16:creationId xmlns:a16="http://schemas.microsoft.com/office/drawing/2014/main" id="{9C871C02-9989-A781-AF2B-FE12BDB5C2A8}"/>
              </a:ext>
            </a:extLst>
          </p:cNvPr>
          <p:cNvPicPr>
            <a:picLocks noChangeAspect="1"/>
          </p:cNvPicPr>
          <p:nvPr/>
        </p:nvPicPr>
        <p:blipFill>
          <a:blip r:embed="rId4"/>
          <a:stretch>
            <a:fillRect/>
          </a:stretch>
        </p:blipFill>
        <p:spPr>
          <a:xfrm>
            <a:off x="7212039" y="2026923"/>
            <a:ext cx="4801118" cy="2649894"/>
          </a:xfrm>
          <a:prstGeom prst="rect">
            <a:avLst/>
          </a:prstGeom>
        </p:spPr>
      </p:pic>
      <p:sp>
        <p:nvSpPr>
          <p:cNvPr id="13" name="İçerik Yer Tutucusu 2">
            <a:extLst>
              <a:ext uri="{FF2B5EF4-FFF2-40B4-BE49-F238E27FC236}">
                <a16:creationId xmlns:a16="http://schemas.microsoft.com/office/drawing/2014/main" id="{1D590A6E-E81A-E73C-89EF-35E996B56F50}"/>
              </a:ext>
            </a:extLst>
          </p:cNvPr>
          <p:cNvSpPr txBox="1">
            <a:spLocks/>
          </p:cNvSpPr>
          <p:nvPr/>
        </p:nvSpPr>
        <p:spPr>
          <a:xfrm>
            <a:off x="194387" y="4884103"/>
            <a:ext cx="11636829" cy="1363825"/>
          </a:xfrm>
          <a:prstGeom prst="rect">
            <a:avLst/>
          </a:prstGeom>
        </p:spPr>
        <p:txBody>
          <a:bodyPr vert="horz" lIns="91440" tIns="45720" rIns="91440" bIns="45720" rtlCol="0">
            <a:normAutofit/>
          </a:bodyPr>
          <a:lstStyle>
            <a:lvl1pPr marL="274320" indent="-274320" algn="l" defTabSz="914400" rtl="0" eaLnBrk="1" latinLnBrk="0" hangingPunct="1">
              <a:lnSpc>
                <a:spcPct val="90000"/>
              </a:lnSpc>
              <a:spcBef>
                <a:spcPts val="1800"/>
              </a:spcBef>
              <a:buFont typeface="Arial" panose="020B0604020202020204" pitchFamily="34" charset="0"/>
              <a:buChar char="•"/>
              <a:defRPr sz="2400" kern="1200">
                <a:solidFill>
                  <a:schemeClr val="tx1"/>
                </a:solidFill>
                <a:latin typeface="+mn-lt"/>
                <a:ea typeface="+mn-ea"/>
                <a:cs typeface="+mn-cs"/>
              </a:defRPr>
            </a:lvl1pPr>
            <a:lvl2pPr marL="54864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2pPr>
            <a:lvl3pPr marL="822960" indent="-228600" algn="l" defTabSz="914400" rtl="0" eaLnBrk="1" latinLnBrk="0" hangingPunct="1">
              <a:lnSpc>
                <a:spcPct val="90000"/>
              </a:lnSpc>
              <a:spcBef>
                <a:spcPts val="800"/>
              </a:spcBef>
              <a:buFont typeface="Arial" panose="020B0604020202020204" pitchFamily="34" charset="0"/>
              <a:buChar char="•"/>
              <a:defRPr sz="1800" kern="1200">
                <a:solidFill>
                  <a:schemeClr val="tx1"/>
                </a:solidFill>
                <a:latin typeface="+mn-lt"/>
                <a:ea typeface="+mn-ea"/>
                <a:cs typeface="+mn-cs"/>
              </a:defRPr>
            </a:lvl3pPr>
            <a:lvl4pPr marL="1097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4pPr>
            <a:lvl5pPr marL="13258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5pPr>
            <a:lvl6pPr marL="15544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6pPr>
            <a:lvl7pPr marL="17830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7pPr>
            <a:lvl8pPr marL="20116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8pPr>
            <a:lvl9pPr marL="2240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9pPr>
          </a:lstStyle>
          <a:p>
            <a:pPr marL="0" indent="0" rtl="0">
              <a:buNone/>
            </a:pPr>
            <a:r>
              <a:rPr lang="tr-TR" dirty="0"/>
              <a:t>Bu proje kapsamında sığınmacıların şehirlere dağılımının etkileri neler ona bakacağız ve bu etkiyi regresyon ve korelasyon analizlerini kullanarak gözlemlemeye çalışacağız.</a:t>
            </a:r>
          </a:p>
        </p:txBody>
      </p:sp>
    </p:spTree>
    <p:extLst>
      <p:ext uri="{BB962C8B-B14F-4D97-AF65-F5344CB8AC3E}">
        <p14:creationId xmlns:p14="http://schemas.microsoft.com/office/powerpoint/2010/main" val="3639872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val 6">
            <a:extLst>
              <a:ext uri="{FF2B5EF4-FFF2-40B4-BE49-F238E27FC236}">
                <a16:creationId xmlns:a16="http://schemas.microsoft.com/office/drawing/2014/main" id="{65807496-C5CC-447F-B619-323F22AABA5F}"/>
              </a:ext>
              <a:ext uri="{C183D7F6-B498-43B3-948B-1728B52AA6E4}">
                <adec:decorative xmlns:adec="http://schemas.microsoft.com/office/drawing/2017/decorative" val="1"/>
              </a:ext>
            </a:extLst>
          </p:cNvPr>
          <p:cNvSpPr/>
          <p:nvPr/>
        </p:nvSpPr>
        <p:spPr>
          <a:xfrm>
            <a:off x="7786835" y="4231379"/>
            <a:ext cx="840963" cy="840963"/>
          </a:xfrm>
          <a:prstGeom prst="ellipse">
            <a:avLst/>
          </a:prstGeom>
          <a:solidFill>
            <a:schemeClr val="accent3">
              <a:lumMod val="40000"/>
              <a:lumOff val="6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a:solidFill>
                <a:schemeClr val="accent2"/>
              </a:solidFill>
            </a:endParaRPr>
          </a:p>
        </p:txBody>
      </p:sp>
      <p:sp>
        <p:nvSpPr>
          <p:cNvPr id="43" name="Oval 42">
            <a:extLst>
              <a:ext uri="{FF2B5EF4-FFF2-40B4-BE49-F238E27FC236}">
                <a16:creationId xmlns:a16="http://schemas.microsoft.com/office/drawing/2014/main" id="{FF1881B7-2C83-4EEC-9B49-173395A3F1D0}"/>
              </a:ext>
              <a:ext uri="{C183D7F6-B498-43B3-948B-1728B52AA6E4}">
                <adec:decorative xmlns:adec="http://schemas.microsoft.com/office/drawing/2017/decorative" val="1"/>
              </a:ext>
            </a:extLst>
          </p:cNvPr>
          <p:cNvSpPr/>
          <p:nvPr/>
        </p:nvSpPr>
        <p:spPr>
          <a:xfrm>
            <a:off x="10181819" y="4244059"/>
            <a:ext cx="840963" cy="840963"/>
          </a:xfrm>
          <a:prstGeom prst="ellipse">
            <a:avLst/>
          </a:prstGeom>
          <a:solidFill>
            <a:srgbClr val="7030A0">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a:p>
        </p:txBody>
      </p:sp>
      <p:sp>
        <p:nvSpPr>
          <p:cNvPr id="46" name="Oval 45">
            <a:extLst>
              <a:ext uri="{FF2B5EF4-FFF2-40B4-BE49-F238E27FC236}">
                <a16:creationId xmlns:a16="http://schemas.microsoft.com/office/drawing/2014/main" id="{BC4B4EEA-C4AC-44FD-A69B-008A1CDDA310}"/>
              </a:ext>
              <a:ext uri="{C183D7F6-B498-43B3-948B-1728B52AA6E4}">
                <adec:decorative xmlns:adec="http://schemas.microsoft.com/office/drawing/2017/decorative" val="1"/>
              </a:ext>
            </a:extLst>
          </p:cNvPr>
          <p:cNvSpPr/>
          <p:nvPr/>
        </p:nvSpPr>
        <p:spPr>
          <a:xfrm>
            <a:off x="3181129" y="4234354"/>
            <a:ext cx="840963" cy="840963"/>
          </a:xfrm>
          <a:prstGeom prst="ellipse">
            <a:avLst/>
          </a:prstGeom>
          <a:solidFill>
            <a:schemeClr val="accent6">
              <a:lumMod val="40000"/>
              <a:lumOff val="6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a:p>
        </p:txBody>
      </p:sp>
      <p:sp>
        <p:nvSpPr>
          <p:cNvPr id="6" name="Oval 5">
            <a:extLst>
              <a:ext uri="{FF2B5EF4-FFF2-40B4-BE49-F238E27FC236}">
                <a16:creationId xmlns:a16="http://schemas.microsoft.com/office/drawing/2014/main" id="{8146B637-4021-488D-8D76-50643F5E5713}"/>
              </a:ext>
              <a:ext uri="{C183D7F6-B498-43B3-948B-1728B52AA6E4}">
                <adec:decorative xmlns:adec="http://schemas.microsoft.com/office/drawing/2017/decorative" val="1"/>
              </a:ext>
            </a:extLst>
          </p:cNvPr>
          <p:cNvSpPr/>
          <p:nvPr/>
        </p:nvSpPr>
        <p:spPr>
          <a:xfrm>
            <a:off x="956650" y="4251304"/>
            <a:ext cx="840963" cy="840963"/>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a:p>
        </p:txBody>
      </p:sp>
      <p:cxnSp>
        <p:nvCxnSpPr>
          <p:cNvPr id="55" name="Düz Bağlayıcı 54" descr="zaman çizelgesi">
            <a:extLst>
              <a:ext uri="{FF2B5EF4-FFF2-40B4-BE49-F238E27FC236}">
                <a16:creationId xmlns:a16="http://schemas.microsoft.com/office/drawing/2014/main" id="{03EF01C1-5F44-4071-A9AA-CE6ADA1A5F59}"/>
              </a:ext>
            </a:extLst>
          </p:cNvPr>
          <p:cNvCxnSpPr>
            <a:cxnSpLocks/>
            <a:stCxn id="34" idx="6"/>
            <a:endCxn id="17" idx="2"/>
          </p:cNvCxnSpPr>
          <p:nvPr/>
        </p:nvCxnSpPr>
        <p:spPr>
          <a:xfrm flipH="1">
            <a:off x="1285365" y="5333472"/>
            <a:ext cx="9401418" cy="1314"/>
          </a:xfrm>
          <a:prstGeom prst="line">
            <a:avLst/>
          </a:prstGeom>
          <a:ln w="28575">
            <a:solidFill>
              <a:schemeClr val="tx1"/>
            </a:solidFill>
          </a:ln>
        </p:spPr>
        <p:style>
          <a:lnRef idx="1">
            <a:schemeClr val="accent2"/>
          </a:lnRef>
          <a:fillRef idx="0">
            <a:schemeClr val="accent2"/>
          </a:fillRef>
          <a:effectRef idx="0">
            <a:schemeClr val="accent2"/>
          </a:effectRef>
          <a:fontRef idx="minor">
            <a:schemeClr val="tx1"/>
          </a:fontRef>
        </p:style>
      </p:cxnSp>
      <p:sp>
        <p:nvSpPr>
          <p:cNvPr id="17" name="Oval 16" descr="zaman çizelgesi işaretçileri">
            <a:extLst>
              <a:ext uri="{FF2B5EF4-FFF2-40B4-BE49-F238E27FC236}">
                <a16:creationId xmlns:a16="http://schemas.microsoft.com/office/drawing/2014/main" id="{685160D7-D23E-4878-8060-E663BA970B55}"/>
              </a:ext>
            </a:extLst>
          </p:cNvPr>
          <p:cNvSpPr/>
          <p:nvPr/>
        </p:nvSpPr>
        <p:spPr>
          <a:xfrm>
            <a:off x="1285365" y="5250304"/>
            <a:ext cx="168964" cy="168964"/>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a:ln>
                <a:solidFill>
                  <a:srgbClr val="000000"/>
                </a:solidFill>
              </a:ln>
            </a:endParaRPr>
          </a:p>
        </p:txBody>
      </p:sp>
      <p:sp>
        <p:nvSpPr>
          <p:cNvPr id="39" name="Oval 38" descr="zaman çizelgesi işaretçileri">
            <a:extLst>
              <a:ext uri="{FF2B5EF4-FFF2-40B4-BE49-F238E27FC236}">
                <a16:creationId xmlns:a16="http://schemas.microsoft.com/office/drawing/2014/main" id="{D71B5693-DD1D-45E8-899F-7698F4F9E0CB}"/>
              </a:ext>
            </a:extLst>
          </p:cNvPr>
          <p:cNvSpPr/>
          <p:nvPr/>
        </p:nvSpPr>
        <p:spPr>
          <a:xfrm>
            <a:off x="3517129" y="5250304"/>
            <a:ext cx="168964" cy="168964"/>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a:ln>
                <a:solidFill>
                  <a:srgbClr val="000000"/>
                </a:solidFill>
              </a:ln>
            </a:endParaRPr>
          </a:p>
        </p:txBody>
      </p:sp>
      <p:sp>
        <p:nvSpPr>
          <p:cNvPr id="49" name="Oval 48" descr="zaman çizelgesi işaretçileri">
            <a:extLst>
              <a:ext uri="{FF2B5EF4-FFF2-40B4-BE49-F238E27FC236}">
                <a16:creationId xmlns:a16="http://schemas.microsoft.com/office/drawing/2014/main" id="{5B5DE130-A1BB-4953-B61E-0F2854B4BF5A}"/>
              </a:ext>
            </a:extLst>
          </p:cNvPr>
          <p:cNvSpPr/>
          <p:nvPr/>
        </p:nvSpPr>
        <p:spPr>
          <a:xfrm>
            <a:off x="5806589" y="5259303"/>
            <a:ext cx="168964" cy="168964"/>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a:ln>
                <a:solidFill>
                  <a:srgbClr val="000000"/>
                </a:solidFill>
              </a:ln>
            </a:endParaRPr>
          </a:p>
        </p:txBody>
      </p:sp>
      <p:sp>
        <p:nvSpPr>
          <p:cNvPr id="52" name="Oval 51" descr="zaman çizelgesi işaretçileri">
            <a:extLst>
              <a:ext uri="{FF2B5EF4-FFF2-40B4-BE49-F238E27FC236}">
                <a16:creationId xmlns:a16="http://schemas.microsoft.com/office/drawing/2014/main" id="{800A5842-C1EA-4797-9271-15E9E00DB4E5}"/>
              </a:ext>
            </a:extLst>
          </p:cNvPr>
          <p:cNvSpPr/>
          <p:nvPr/>
        </p:nvSpPr>
        <p:spPr>
          <a:xfrm>
            <a:off x="8122835" y="5259303"/>
            <a:ext cx="168964" cy="168964"/>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a:ln>
                <a:solidFill>
                  <a:srgbClr val="000000"/>
                </a:solidFill>
              </a:ln>
            </a:endParaRPr>
          </a:p>
        </p:txBody>
      </p:sp>
      <p:sp>
        <p:nvSpPr>
          <p:cNvPr id="18" name="Metin Yer Tutucusu 17">
            <a:extLst>
              <a:ext uri="{FF2B5EF4-FFF2-40B4-BE49-F238E27FC236}">
                <a16:creationId xmlns:a16="http://schemas.microsoft.com/office/drawing/2014/main" id="{4E091A31-7866-4F47-B0CF-3293835EEDE8}"/>
              </a:ext>
            </a:extLst>
          </p:cNvPr>
          <p:cNvSpPr>
            <a:spLocks noGrp="1"/>
          </p:cNvSpPr>
          <p:nvPr>
            <p:ph type="body" sz="quarter" idx="18"/>
          </p:nvPr>
        </p:nvSpPr>
        <p:spPr>
          <a:xfrm>
            <a:off x="402178" y="5521747"/>
            <a:ext cx="1949906" cy="745799"/>
          </a:xfrm>
        </p:spPr>
        <p:txBody>
          <a:bodyPr rtlCol="0"/>
          <a:lstStyle/>
          <a:p>
            <a:pPr rtl="0"/>
            <a:r>
              <a:rPr lang="tr-TR" sz="1400" b="1" dirty="0">
                <a:latin typeface="Calibri Light" panose="020F0302020204030204" pitchFamily="34" charset="0"/>
                <a:cs typeface="Calibri Light" panose="020F0302020204030204" pitchFamily="34" charset="0"/>
              </a:rPr>
              <a:t>ŞEHİRLERİN SURİYE SINIRINA OLAN UZAKLIĞI</a:t>
            </a:r>
          </a:p>
          <a:p>
            <a:pPr rtl="0"/>
            <a:endParaRPr lang="tr-TR" sz="1400" dirty="0">
              <a:latin typeface="Calibri Light" panose="020F0302020204030204" pitchFamily="34" charset="0"/>
              <a:cs typeface="Calibri Light" panose="020F0302020204030204" pitchFamily="34" charset="0"/>
            </a:endParaRPr>
          </a:p>
        </p:txBody>
      </p:sp>
      <p:sp>
        <p:nvSpPr>
          <p:cNvPr id="19" name="Metin Yer Tutucusu 18">
            <a:extLst>
              <a:ext uri="{FF2B5EF4-FFF2-40B4-BE49-F238E27FC236}">
                <a16:creationId xmlns:a16="http://schemas.microsoft.com/office/drawing/2014/main" id="{B350F797-AA8E-422D-B1BE-31919E5E8542}"/>
              </a:ext>
            </a:extLst>
          </p:cNvPr>
          <p:cNvSpPr>
            <a:spLocks noGrp="1"/>
          </p:cNvSpPr>
          <p:nvPr>
            <p:ph type="body" sz="quarter" idx="19"/>
          </p:nvPr>
        </p:nvSpPr>
        <p:spPr>
          <a:xfrm>
            <a:off x="2471099" y="5521747"/>
            <a:ext cx="2153722" cy="744485"/>
          </a:xfrm>
        </p:spPr>
        <p:txBody>
          <a:bodyPr rtlCol="0"/>
          <a:lstStyle/>
          <a:p>
            <a:pPr rtl="0"/>
            <a:r>
              <a:rPr lang="tr-TR" sz="1400" b="1" dirty="0">
                <a:latin typeface="Calibri Light" panose="020F0302020204030204" pitchFamily="34" charset="0"/>
                <a:cs typeface="Calibri Light" panose="020F0302020204030204" pitchFamily="34" charset="0"/>
              </a:rPr>
              <a:t>ŞEHİR DE BULUNAN TOPLAM FABRİKA/SANAYİ SAYISI</a:t>
            </a:r>
          </a:p>
          <a:p>
            <a:pPr rtl="0"/>
            <a:endParaRPr lang="tr-TR" sz="1400" dirty="0">
              <a:latin typeface="Calibri Light" panose="020F0302020204030204" pitchFamily="34" charset="0"/>
              <a:cs typeface="Calibri Light" panose="020F0302020204030204" pitchFamily="34" charset="0"/>
            </a:endParaRPr>
          </a:p>
        </p:txBody>
      </p:sp>
      <p:sp>
        <p:nvSpPr>
          <p:cNvPr id="20" name="Metin Yer Tutucusu 19">
            <a:extLst>
              <a:ext uri="{FF2B5EF4-FFF2-40B4-BE49-F238E27FC236}">
                <a16:creationId xmlns:a16="http://schemas.microsoft.com/office/drawing/2014/main" id="{4A642F3E-3C03-4E20-ABCA-E003162FC000}"/>
              </a:ext>
            </a:extLst>
          </p:cNvPr>
          <p:cNvSpPr>
            <a:spLocks noGrp="1"/>
          </p:cNvSpPr>
          <p:nvPr>
            <p:ph type="body" sz="quarter" idx="20"/>
          </p:nvPr>
        </p:nvSpPr>
        <p:spPr>
          <a:xfrm>
            <a:off x="7130454" y="5521746"/>
            <a:ext cx="2153723" cy="744485"/>
          </a:xfrm>
        </p:spPr>
        <p:txBody>
          <a:bodyPr rtlCol="0"/>
          <a:lstStyle/>
          <a:p>
            <a:pPr rtl="0"/>
            <a:r>
              <a:rPr lang="tr-TR" sz="1400" b="1" dirty="0">
                <a:latin typeface="Calibri Light" panose="020F0302020204030204" pitchFamily="34" charset="0"/>
                <a:cs typeface="Calibri Light" panose="020F0302020204030204" pitchFamily="34" charset="0"/>
              </a:rPr>
              <a:t>ŞEHİR DE YAŞAYAN TOPLAM YERLİ NÜFUS</a:t>
            </a:r>
            <a:endParaRPr lang="tr-TR" sz="1400" dirty="0">
              <a:latin typeface="Calibri Light" panose="020F0302020204030204" pitchFamily="34" charset="0"/>
              <a:cs typeface="Calibri Light" panose="020F0302020204030204" pitchFamily="34" charset="0"/>
            </a:endParaRPr>
          </a:p>
        </p:txBody>
      </p:sp>
      <p:sp>
        <p:nvSpPr>
          <p:cNvPr id="21" name="Metin Yer Tutucusu 20">
            <a:extLst>
              <a:ext uri="{FF2B5EF4-FFF2-40B4-BE49-F238E27FC236}">
                <a16:creationId xmlns:a16="http://schemas.microsoft.com/office/drawing/2014/main" id="{77D8C714-BC59-4848-A254-B9834EBACE42}"/>
              </a:ext>
            </a:extLst>
          </p:cNvPr>
          <p:cNvSpPr>
            <a:spLocks noGrp="1"/>
          </p:cNvSpPr>
          <p:nvPr>
            <p:ph type="body" sz="quarter" idx="21"/>
          </p:nvPr>
        </p:nvSpPr>
        <p:spPr>
          <a:xfrm>
            <a:off x="9368324" y="5521747"/>
            <a:ext cx="2459531" cy="577848"/>
          </a:xfrm>
        </p:spPr>
        <p:txBody>
          <a:bodyPr rtlCol="0"/>
          <a:lstStyle/>
          <a:p>
            <a:pPr rtl="0"/>
            <a:r>
              <a:rPr lang="tr-TR" sz="1400" b="1" dirty="0">
                <a:latin typeface="Calibri Light" panose="020F0302020204030204" pitchFamily="34" charset="0"/>
                <a:cs typeface="Calibri Light" panose="020F0302020204030204" pitchFamily="34" charset="0"/>
              </a:rPr>
              <a:t>ŞEH</a:t>
            </a:r>
            <a:r>
              <a:rPr lang="tr-TR" sz="1400" b="1" dirty="0"/>
              <a:t>İR DE BULUNAN TOPLAM ÜNİVERSİTE SAYISI</a:t>
            </a:r>
            <a:endParaRPr lang="tr-TR" sz="1400" b="1" dirty="0">
              <a:latin typeface="Calibri Light" panose="020F0302020204030204" pitchFamily="34" charset="0"/>
              <a:cs typeface="Calibri Light" panose="020F0302020204030204" pitchFamily="34" charset="0"/>
            </a:endParaRPr>
          </a:p>
        </p:txBody>
      </p:sp>
      <p:sp>
        <p:nvSpPr>
          <p:cNvPr id="4" name="Başlık 3">
            <a:extLst>
              <a:ext uri="{FF2B5EF4-FFF2-40B4-BE49-F238E27FC236}">
                <a16:creationId xmlns:a16="http://schemas.microsoft.com/office/drawing/2014/main" id="{804827BC-1867-4AEF-8917-48108BFA283D}"/>
              </a:ext>
            </a:extLst>
          </p:cNvPr>
          <p:cNvSpPr>
            <a:spLocks noGrp="1"/>
          </p:cNvSpPr>
          <p:nvPr>
            <p:ph type="title"/>
          </p:nvPr>
        </p:nvSpPr>
        <p:spPr>
          <a:xfrm>
            <a:off x="1290216" y="619546"/>
            <a:ext cx="7001583" cy="618450"/>
          </a:xfrm>
        </p:spPr>
        <p:txBody>
          <a:bodyPr rtlCol="0">
            <a:normAutofit fontScale="90000"/>
          </a:bodyPr>
          <a:lstStyle/>
          <a:p>
            <a:pPr rtl="0"/>
            <a:r>
              <a:rPr lang="tr-TR" b="1" dirty="0">
                <a:latin typeface="+mn-lt"/>
                <a:cs typeface="Angsana New" panose="020B0502040204020203" pitchFamily="18" charset="-34"/>
              </a:rPr>
              <a:t>BAĞIMLI / BAĞIMSIZ</a:t>
            </a:r>
            <a:r>
              <a:rPr lang="tr-TR" b="1" dirty="0">
                <a:latin typeface="+mn-lt"/>
                <a:cs typeface="Calibri Light" panose="020F0302020204030204" pitchFamily="34" charset="0"/>
              </a:rPr>
              <a:t> DEĞİŞKENLER</a:t>
            </a:r>
          </a:p>
        </p:txBody>
      </p:sp>
      <p:pic>
        <p:nvPicPr>
          <p:cNvPr id="24" name="Grafik 23" descr="İğneli harita ana hat">
            <a:extLst>
              <a:ext uri="{FF2B5EF4-FFF2-40B4-BE49-F238E27FC236}">
                <a16:creationId xmlns:a16="http://schemas.microsoft.com/office/drawing/2014/main" id="{83245F40-E890-5080-4C68-FFD237CA0C6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63738" y="4148825"/>
            <a:ext cx="914400" cy="914400"/>
          </a:xfrm>
          <a:prstGeom prst="rect">
            <a:avLst/>
          </a:prstGeom>
        </p:spPr>
      </p:pic>
      <p:sp>
        <p:nvSpPr>
          <p:cNvPr id="34" name="Oval 33" descr="zaman çizelgesi işaretçileri">
            <a:extLst>
              <a:ext uri="{FF2B5EF4-FFF2-40B4-BE49-F238E27FC236}">
                <a16:creationId xmlns:a16="http://schemas.microsoft.com/office/drawing/2014/main" id="{CAE55ECA-CDF4-D0E1-63BF-6CAA42DF9459}"/>
              </a:ext>
            </a:extLst>
          </p:cNvPr>
          <p:cNvSpPr/>
          <p:nvPr/>
        </p:nvSpPr>
        <p:spPr>
          <a:xfrm>
            <a:off x="10517819" y="5248990"/>
            <a:ext cx="168964" cy="168964"/>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a:ln>
                <a:solidFill>
                  <a:srgbClr val="000000"/>
                </a:solidFill>
              </a:ln>
            </a:endParaRPr>
          </a:p>
        </p:txBody>
      </p:sp>
      <p:sp>
        <p:nvSpPr>
          <p:cNvPr id="36" name="Oval 35">
            <a:extLst>
              <a:ext uri="{FF2B5EF4-FFF2-40B4-BE49-F238E27FC236}">
                <a16:creationId xmlns:a16="http://schemas.microsoft.com/office/drawing/2014/main" id="{19146B2A-5AD5-1EB6-9971-D9A58C289B5C}"/>
              </a:ext>
              <a:ext uri="{C183D7F6-B498-43B3-948B-1728B52AA6E4}">
                <adec:decorative xmlns:adec="http://schemas.microsoft.com/office/drawing/2017/decorative" val="1"/>
              </a:ext>
            </a:extLst>
          </p:cNvPr>
          <p:cNvSpPr/>
          <p:nvPr/>
        </p:nvSpPr>
        <p:spPr>
          <a:xfrm>
            <a:off x="5483982" y="4297737"/>
            <a:ext cx="840963" cy="840963"/>
          </a:xfrm>
          <a:prstGeom prst="ellipse">
            <a:avLst/>
          </a:prstGeom>
          <a:solidFill>
            <a:schemeClr val="accent1">
              <a:lumMod val="40000"/>
              <a:lumOff val="6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a:p>
        </p:txBody>
      </p:sp>
      <p:pic>
        <p:nvPicPr>
          <p:cNvPr id="38" name="Grafik 37" descr="Fabrika ana hat">
            <a:extLst>
              <a:ext uri="{FF2B5EF4-FFF2-40B4-BE49-F238E27FC236}">
                <a16:creationId xmlns:a16="http://schemas.microsoft.com/office/drawing/2014/main" id="{2DC71C75-3CC8-A19A-1952-658E4EA64D0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547960" y="4177867"/>
            <a:ext cx="914400" cy="914400"/>
          </a:xfrm>
          <a:prstGeom prst="rect">
            <a:avLst/>
          </a:prstGeom>
        </p:spPr>
      </p:pic>
      <p:pic>
        <p:nvPicPr>
          <p:cNvPr id="40" name="Grafik 39" descr="İşletmenin Büyümesi ana hat">
            <a:extLst>
              <a:ext uri="{FF2B5EF4-FFF2-40B4-BE49-F238E27FC236}">
                <a16:creationId xmlns:a16="http://schemas.microsoft.com/office/drawing/2014/main" id="{88D3064B-71E5-F433-DC64-E0358597FA5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948605" y="4293664"/>
            <a:ext cx="914400" cy="914400"/>
          </a:xfrm>
          <a:prstGeom prst="rect">
            <a:avLst/>
          </a:prstGeom>
        </p:spPr>
      </p:pic>
      <p:pic>
        <p:nvPicPr>
          <p:cNvPr id="42" name="Grafik 41" descr="Bir grup insan  ana hat">
            <a:extLst>
              <a:ext uri="{FF2B5EF4-FFF2-40B4-BE49-F238E27FC236}">
                <a16:creationId xmlns:a16="http://schemas.microsoft.com/office/drawing/2014/main" id="{195EF39E-5447-CCFB-09CD-34E242CFAFE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178057" y="4222262"/>
            <a:ext cx="840963" cy="840963"/>
          </a:xfrm>
          <a:prstGeom prst="rect">
            <a:avLst/>
          </a:prstGeom>
        </p:spPr>
      </p:pic>
      <p:pic>
        <p:nvPicPr>
          <p:cNvPr id="44" name="Grafik 43" descr="Okul binası ana hat">
            <a:extLst>
              <a:ext uri="{FF2B5EF4-FFF2-40B4-BE49-F238E27FC236}">
                <a16:creationId xmlns:a16="http://schemas.microsoft.com/office/drawing/2014/main" id="{A1575CAF-3F76-A40A-D1F3-B97B63EB9E2E}"/>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0421254" y="4148825"/>
            <a:ext cx="1031008" cy="1031008"/>
          </a:xfrm>
          <a:prstGeom prst="rect">
            <a:avLst/>
          </a:prstGeom>
        </p:spPr>
      </p:pic>
      <p:sp>
        <p:nvSpPr>
          <p:cNvPr id="51" name="Metin Yer Tutucusu 19">
            <a:extLst>
              <a:ext uri="{FF2B5EF4-FFF2-40B4-BE49-F238E27FC236}">
                <a16:creationId xmlns:a16="http://schemas.microsoft.com/office/drawing/2014/main" id="{67219E6A-8078-2A9B-8870-0CDC47896A1E}"/>
              </a:ext>
            </a:extLst>
          </p:cNvPr>
          <p:cNvSpPr txBox="1">
            <a:spLocks/>
          </p:cNvSpPr>
          <p:nvPr/>
        </p:nvSpPr>
        <p:spPr>
          <a:xfrm>
            <a:off x="4833233" y="5521747"/>
            <a:ext cx="2072776" cy="577848"/>
          </a:xfrm>
          <a:prstGeom prst="rect">
            <a:avLst/>
          </a:prstGeom>
        </p:spPr>
        <p:txBody>
          <a:bodyPr vert="horz" lIns="91440" tIns="45720" rIns="91440" bIns="45720" rtlCol="0">
            <a:noAutofit/>
          </a:bodyPr>
          <a:lstStyle>
            <a:lvl1pPr marL="0" indent="0" algn="ctr" defTabSz="914400" rtl="0" eaLnBrk="1" latinLnBrk="0" hangingPunct="1">
              <a:lnSpc>
                <a:spcPct val="100000"/>
              </a:lnSpc>
              <a:spcBef>
                <a:spcPts val="0"/>
              </a:spcBef>
              <a:buFont typeface="Arial" panose="020B0604020202020204" pitchFamily="34" charset="0"/>
              <a:buNone/>
              <a:defRPr sz="1800" b="1" kern="1200">
                <a:solidFill>
                  <a:schemeClr val="tx1"/>
                </a:solidFill>
                <a:latin typeface="Calibri Light" panose="020F0302020204030204" pitchFamily="34" charset="0"/>
                <a:ea typeface="+mn-ea"/>
                <a:cs typeface="Calibri Light" panose="020F0302020204030204" pitchFamily="34" charset="0"/>
              </a:defRPr>
            </a:lvl1pPr>
            <a:lvl2pPr marL="457200" indent="0" algn="l" defTabSz="914400" rtl="0" eaLnBrk="1" latinLnBrk="0" hangingPunct="1">
              <a:lnSpc>
                <a:spcPct val="90000"/>
              </a:lnSpc>
              <a:spcBef>
                <a:spcPts val="1000"/>
              </a:spcBef>
              <a:buFont typeface="Arial" panose="020B0604020202020204" pitchFamily="34" charset="0"/>
              <a:buNone/>
              <a:defRPr sz="1800" kern="1200">
                <a:solidFill>
                  <a:schemeClr val="tx1"/>
                </a:solidFill>
                <a:latin typeface="+mn-lt"/>
                <a:ea typeface="+mn-ea"/>
                <a:cs typeface="+mn-cs"/>
              </a:defRPr>
            </a:lvl2pPr>
            <a:lvl3pPr marL="914400" indent="0" algn="l" defTabSz="914400" rtl="0" eaLnBrk="1" latinLnBrk="0" hangingPunct="1">
              <a:lnSpc>
                <a:spcPct val="90000"/>
              </a:lnSpc>
              <a:spcBef>
                <a:spcPts val="800"/>
              </a:spcBef>
              <a:buFont typeface="Arial" panose="020B0604020202020204" pitchFamily="34" charset="0"/>
              <a:buNone/>
              <a:defRPr sz="1800" kern="1200">
                <a:solidFill>
                  <a:schemeClr val="tx1"/>
                </a:solidFill>
                <a:latin typeface="+mn-lt"/>
                <a:ea typeface="+mn-ea"/>
                <a:cs typeface="+mn-cs"/>
              </a:defRPr>
            </a:lvl3pPr>
            <a:lvl4pPr marL="1371600" indent="0" algn="l" defTabSz="914400" rtl="0" eaLnBrk="1" latinLnBrk="0" hangingPunct="1">
              <a:lnSpc>
                <a:spcPct val="90000"/>
              </a:lnSpc>
              <a:spcBef>
                <a:spcPts val="8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800"/>
              </a:spcBef>
              <a:buFont typeface="Arial" panose="020B0604020202020204" pitchFamily="34" charset="0"/>
              <a:buNone/>
              <a:defRPr sz="1800" kern="1200">
                <a:solidFill>
                  <a:schemeClr val="tx1"/>
                </a:solidFill>
                <a:latin typeface="+mn-lt"/>
                <a:ea typeface="+mn-ea"/>
                <a:cs typeface="+mn-cs"/>
              </a:defRPr>
            </a:lvl5pPr>
            <a:lvl6pPr marL="15544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6pPr>
            <a:lvl7pPr marL="17830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7pPr>
            <a:lvl8pPr marL="20116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8pPr>
            <a:lvl9pPr marL="2240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9pPr>
          </a:lstStyle>
          <a:p>
            <a:r>
              <a:rPr lang="tr-TR" sz="1400" dirty="0"/>
              <a:t>ŞEHRİN TOPLAM İŞSİZLİK ORANI</a:t>
            </a:r>
          </a:p>
        </p:txBody>
      </p:sp>
      <p:sp>
        <p:nvSpPr>
          <p:cNvPr id="53" name="İçerik Yer Tutucusu 2">
            <a:extLst>
              <a:ext uri="{FF2B5EF4-FFF2-40B4-BE49-F238E27FC236}">
                <a16:creationId xmlns:a16="http://schemas.microsoft.com/office/drawing/2014/main" id="{57C239AC-96A0-3FEA-E71E-DD0CAD466452}"/>
              </a:ext>
            </a:extLst>
          </p:cNvPr>
          <p:cNvSpPr txBox="1">
            <a:spLocks/>
          </p:cNvSpPr>
          <p:nvPr/>
        </p:nvSpPr>
        <p:spPr>
          <a:xfrm>
            <a:off x="265917" y="1639674"/>
            <a:ext cx="11803226" cy="840963"/>
          </a:xfrm>
          <a:prstGeom prst="rect">
            <a:avLst/>
          </a:prstGeom>
        </p:spPr>
        <p:txBody>
          <a:bodyPr rtlCol="0">
            <a:normAutofit/>
          </a:bodyPr>
          <a:lstStyle>
            <a:lvl1pPr marL="274320" indent="-274320" algn="l" defTabSz="914400" rtl="0" eaLnBrk="1" latinLnBrk="0" hangingPunct="1">
              <a:lnSpc>
                <a:spcPct val="90000"/>
              </a:lnSpc>
              <a:spcBef>
                <a:spcPts val="1800"/>
              </a:spcBef>
              <a:buFont typeface="Arial" panose="020B0604020202020204" pitchFamily="34" charset="0"/>
              <a:buChar char="•"/>
              <a:defRPr sz="2400" kern="1200">
                <a:solidFill>
                  <a:schemeClr val="tx1"/>
                </a:solidFill>
                <a:latin typeface="+mn-lt"/>
                <a:ea typeface="+mn-ea"/>
                <a:cs typeface="+mn-cs"/>
              </a:defRPr>
            </a:lvl1pPr>
            <a:lvl2pPr marL="54864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2pPr>
            <a:lvl3pPr marL="822960" indent="-228600" algn="l" defTabSz="914400" rtl="0" eaLnBrk="1" latinLnBrk="0" hangingPunct="1">
              <a:lnSpc>
                <a:spcPct val="90000"/>
              </a:lnSpc>
              <a:spcBef>
                <a:spcPts val="800"/>
              </a:spcBef>
              <a:buFont typeface="Arial" panose="020B0604020202020204" pitchFamily="34" charset="0"/>
              <a:buChar char="•"/>
              <a:defRPr sz="1800" kern="1200">
                <a:solidFill>
                  <a:schemeClr val="tx1"/>
                </a:solidFill>
                <a:latin typeface="+mn-lt"/>
                <a:ea typeface="+mn-ea"/>
                <a:cs typeface="+mn-cs"/>
              </a:defRPr>
            </a:lvl3pPr>
            <a:lvl4pPr marL="1097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4pPr>
            <a:lvl5pPr marL="13258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5pPr>
            <a:lvl6pPr marL="15544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6pPr>
            <a:lvl7pPr marL="17830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7pPr>
            <a:lvl8pPr marL="20116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8pPr>
            <a:lvl9pPr marL="2240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9pPr>
          </a:lstStyle>
          <a:p>
            <a:pPr marL="0" indent="0">
              <a:buNone/>
            </a:pPr>
            <a:r>
              <a:rPr lang="tr-TR" sz="1800" dirty="0"/>
              <a:t>Y bağımlı değişkenimiz olan mülteci sayısının etkilerini en iyi şekil de gözlemek için verilerine kolayca erişebileceğimiz toplam da 5 tane bağımsız X değişkeni kullanıldı.</a:t>
            </a:r>
          </a:p>
        </p:txBody>
      </p:sp>
      <p:pic>
        <p:nvPicPr>
          <p:cNvPr id="54" name="Resim 53">
            <a:extLst>
              <a:ext uri="{FF2B5EF4-FFF2-40B4-BE49-F238E27FC236}">
                <a16:creationId xmlns:a16="http://schemas.microsoft.com/office/drawing/2014/main" id="{961DD1A5-5973-7C3F-751F-F79640DB01B4}"/>
              </a:ext>
            </a:extLst>
          </p:cNvPr>
          <p:cNvPicPr>
            <a:picLocks noChangeAspect="1"/>
          </p:cNvPicPr>
          <p:nvPr/>
        </p:nvPicPr>
        <p:blipFill>
          <a:blip r:embed="rId13"/>
          <a:stretch>
            <a:fillRect/>
          </a:stretch>
        </p:blipFill>
        <p:spPr>
          <a:xfrm>
            <a:off x="10896600" y="82117"/>
            <a:ext cx="1209867" cy="1209867"/>
          </a:xfrm>
          <a:prstGeom prst="rect">
            <a:avLst/>
          </a:prstGeom>
        </p:spPr>
      </p:pic>
      <p:sp>
        <p:nvSpPr>
          <p:cNvPr id="58" name="Dikdörtgen 57">
            <a:extLst>
              <a:ext uri="{FF2B5EF4-FFF2-40B4-BE49-F238E27FC236}">
                <a16:creationId xmlns:a16="http://schemas.microsoft.com/office/drawing/2014/main" id="{4C23C3D0-48C7-54F3-1F76-DB6A9C2B202B}"/>
              </a:ext>
            </a:extLst>
          </p:cNvPr>
          <p:cNvSpPr/>
          <p:nvPr/>
        </p:nvSpPr>
        <p:spPr>
          <a:xfrm>
            <a:off x="11717694" y="6340151"/>
            <a:ext cx="279919" cy="307911"/>
          </a:xfrm>
          <a:prstGeom prst="rect">
            <a:avLst/>
          </a:pr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2400" b="1" dirty="0">
                <a:solidFill>
                  <a:schemeClr val="accent1">
                    <a:lumMod val="75000"/>
                  </a:schemeClr>
                </a:solidFill>
              </a:rPr>
              <a:t>3</a:t>
            </a:r>
          </a:p>
        </p:txBody>
      </p:sp>
      <p:pic>
        <p:nvPicPr>
          <p:cNvPr id="3" name="Resim 2" descr="küçük resim, vektör grafikler içeren bir resim&#10;&#10;Açıklama otomatik olarak oluşturuldu">
            <a:extLst>
              <a:ext uri="{FF2B5EF4-FFF2-40B4-BE49-F238E27FC236}">
                <a16:creationId xmlns:a16="http://schemas.microsoft.com/office/drawing/2014/main" id="{7BC117C1-C387-472A-278F-A84E3BDEAA93}"/>
              </a:ext>
            </a:extLst>
          </p:cNvPr>
          <p:cNvPicPr>
            <a:picLocks noChangeAspect="1"/>
          </p:cNvPicPr>
          <p:nvPr/>
        </p:nvPicPr>
        <p:blipFill rotWithShape="1">
          <a:blip r:embed="rId14"/>
          <a:srcRect r="40975"/>
          <a:stretch/>
        </p:blipFill>
        <p:spPr>
          <a:xfrm>
            <a:off x="5421584" y="2401859"/>
            <a:ext cx="1054041" cy="1066548"/>
          </a:xfrm>
          <a:prstGeom prst="flowChartConnector">
            <a:avLst/>
          </a:prstGeom>
          <a:ln w="28575">
            <a:solidFill>
              <a:schemeClr val="accent2"/>
            </a:solidFill>
          </a:ln>
        </p:spPr>
      </p:pic>
      <p:sp>
        <p:nvSpPr>
          <p:cNvPr id="30" name="Metin Yer Tutucusu 19">
            <a:extLst>
              <a:ext uri="{FF2B5EF4-FFF2-40B4-BE49-F238E27FC236}">
                <a16:creationId xmlns:a16="http://schemas.microsoft.com/office/drawing/2014/main" id="{6193D7C9-043F-FBCD-172B-111E0630A5E2}"/>
              </a:ext>
            </a:extLst>
          </p:cNvPr>
          <p:cNvSpPr txBox="1">
            <a:spLocks/>
          </p:cNvSpPr>
          <p:nvPr/>
        </p:nvSpPr>
        <p:spPr>
          <a:xfrm>
            <a:off x="4886163" y="3566069"/>
            <a:ext cx="2124883" cy="256511"/>
          </a:xfrm>
          <a:prstGeom prst="rect">
            <a:avLst/>
          </a:prstGeom>
        </p:spPr>
        <p:txBody>
          <a:bodyPr vert="horz" lIns="91440" tIns="45720" rIns="91440" bIns="45720" rtlCol="0">
            <a:noAutofit/>
          </a:bodyPr>
          <a:lstStyle>
            <a:lvl1pPr marL="0" indent="0" algn="ctr" defTabSz="914400" rtl="0" eaLnBrk="1" latinLnBrk="0" hangingPunct="1">
              <a:lnSpc>
                <a:spcPct val="100000"/>
              </a:lnSpc>
              <a:spcBef>
                <a:spcPts val="0"/>
              </a:spcBef>
              <a:buFont typeface="Arial" panose="020B0604020202020204" pitchFamily="34" charset="0"/>
              <a:buNone/>
              <a:defRPr sz="1800" b="1" kern="1200">
                <a:solidFill>
                  <a:schemeClr val="tx1"/>
                </a:solidFill>
                <a:latin typeface="Calibri Light" panose="020F0302020204030204" pitchFamily="34" charset="0"/>
                <a:ea typeface="+mn-ea"/>
                <a:cs typeface="Calibri Light" panose="020F0302020204030204" pitchFamily="34" charset="0"/>
              </a:defRPr>
            </a:lvl1pPr>
            <a:lvl2pPr marL="457200" indent="0" algn="l" defTabSz="914400" rtl="0" eaLnBrk="1" latinLnBrk="0" hangingPunct="1">
              <a:lnSpc>
                <a:spcPct val="90000"/>
              </a:lnSpc>
              <a:spcBef>
                <a:spcPts val="1000"/>
              </a:spcBef>
              <a:buFont typeface="Arial" panose="020B0604020202020204" pitchFamily="34" charset="0"/>
              <a:buNone/>
              <a:defRPr sz="1800" kern="1200">
                <a:solidFill>
                  <a:schemeClr val="tx1"/>
                </a:solidFill>
                <a:latin typeface="+mn-lt"/>
                <a:ea typeface="+mn-ea"/>
                <a:cs typeface="+mn-cs"/>
              </a:defRPr>
            </a:lvl2pPr>
            <a:lvl3pPr marL="914400" indent="0" algn="l" defTabSz="914400" rtl="0" eaLnBrk="1" latinLnBrk="0" hangingPunct="1">
              <a:lnSpc>
                <a:spcPct val="90000"/>
              </a:lnSpc>
              <a:spcBef>
                <a:spcPts val="800"/>
              </a:spcBef>
              <a:buFont typeface="Arial" panose="020B0604020202020204" pitchFamily="34" charset="0"/>
              <a:buNone/>
              <a:defRPr sz="1800" kern="1200">
                <a:solidFill>
                  <a:schemeClr val="tx1"/>
                </a:solidFill>
                <a:latin typeface="+mn-lt"/>
                <a:ea typeface="+mn-ea"/>
                <a:cs typeface="+mn-cs"/>
              </a:defRPr>
            </a:lvl3pPr>
            <a:lvl4pPr marL="1371600" indent="0" algn="l" defTabSz="914400" rtl="0" eaLnBrk="1" latinLnBrk="0" hangingPunct="1">
              <a:lnSpc>
                <a:spcPct val="90000"/>
              </a:lnSpc>
              <a:spcBef>
                <a:spcPts val="8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800"/>
              </a:spcBef>
              <a:buFont typeface="Arial" panose="020B0604020202020204" pitchFamily="34" charset="0"/>
              <a:buNone/>
              <a:defRPr sz="1800" kern="1200">
                <a:solidFill>
                  <a:schemeClr val="tx1"/>
                </a:solidFill>
                <a:latin typeface="+mn-lt"/>
                <a:ea typeface="+mn-ea"/>
                <a:cs typeface="+mn-cs"/>
              </a:defRPr>
            </a:lvl5pPr>
            <a:lvl6pPr marL="15544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6pPr>
            <a:lvl7pPr marL="17830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7pPr>
            <a:lvl8pPr marL="20116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8pPr>
            <a:lvl9pPr marL="2240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9pPr>
          </a:lstStyle>
          <a:p>
            <a:r>
              <a:rPr lang="tr-TR" sz="2000" dirty="0"/>
              <a:t>MÜLTECİ SAYISI</a:t>
            </a:r>
          </a:p>
        </p:txBody>
      </p:sp>
    </p:spTree>
    <p:extLst>
      <p:ext uri="{BB962C8B-B14F-4D97-AF65-F5344CB8AC3E}">
        <p14:creationId xmlns:p14="http://schemas.microsoft.com/office/powerpoint/2010/main" val="1641655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fade">
                                      <p:cBhvr>
                                        <p:cTn id="12" dur="500"/>
                                        <p:tgtEl>
                                          <p:spTgt spid="3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fade">
                                      <p:cBhvr>
                                        <p:cTn id="17" dur="500"/>
                                        <p:tgtEl>
                                          <p:spTgt spid="2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xEl>
                                              <p:pRg st="0" end="0"/>
                                            </p:txEl>
                                          </p:spTgt>
                                        </p:tgtEl>
                                        <p:attrNameLst>
                                          <p:attrName>style.visibility</p:attrName>
                                        </p:attrNameLst>
                                      </p:cBhvr>
                                      <p:to>
                                        <p:strVal val="visible"/>
                                      </p:to>
                                    </p:set>
                                    <p:animEffect transition="in" filter="fade">
                                      <p:cBhvr>
                                        <p:cTn id="22" dur="500"/>
                                        <p:tgtEl>
                                          <p:spTgt spid="18">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8"/>
                                        </p:tgtEl>
                                        <p:attrNameLst>
                                          <p:attrName>style.visibility</p:attrName>
                                        </p:attrNameLst>
                                      </p:cBhvr>
                                      <p:to>
                                        <p:strVal val="visible"/>
                                      </p:to>
                                    </p:set>
                                    <p:animEffect transition="in" filter="fade">
                                      <p:cBhvr>
                                        <p:cTn id="27" dur="500"/>
                                        <p:tgtEl>
                                          <p:spTgt spid="3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9">
                                            <p:txEl>
                                              <p:pRg st="0" end="0"/>
                                            </p:txEl>
                                          </p:spTgt>
                                        </p:tgtEl>
                                        <p:attrNameLst>
                                          <p:attrName>style.visibility</p:attrName>
                                        </p:attrNameLst>
                                      </p:cBhvr>
                                      <p:to>
                                        <p:strVal val="visible"/>
                                      </p:to>
                                    </p:set>
                                    <p:animEffect transition="in" filter="fade">
                                      <p:cBhvr>
                                        <p:cTn id="32" dur="500"/>
                                        <p:tgtEl>
                                          <p:spTgt spid="19">
                                            <p:txEl>
                                              <p:pRg st="0" end="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0"/>
                                        </p:tgtEl>
                                        <p:attrNameLst>
                                          <p:attrName>style.visibility</p:attrName>
                                        </p:attrNameLst>
                                      </p:cBhvr>
                                      <p:to>
                                        <p:strVal val="visible"/>
                                      </p:to>
                                    </p:set>
                                    <p:animEffect transition="in" filter="fade">
                                      <p:cBhvr>
                                        <p:cTn id="37" dur="500"/>
                                        <p:tgtEl>
                                          <p:spTgt spid="40"/>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51"/>
                                        </p:tgtEl>
                                        <p:attrNameLst>
                                          <p:attrName>style.visibility</p:attrName>
                                        </p:attrNameLst>
                                      </p:cBhvr>
                                      <p:to>
                                        <p:strVal val="visible"/>
                                      </p:to>
                                    </p:set>
                                    <p:animEffect transition="in" filter="fade">
                                      <p:cBhvr>
                                        <p:cTn id="42" dur="500"/>
                                        <p:tgtEl>
                                          <p:spTgt spid="51"/>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42"/>
                                        </p:tgtEl>
                                        <p:attrNameLst>
                                          <p:attrName>style.visibility</p:attrName>
                                        </p:attrNameLst>
                                      </p:cBhvr>
                                      <p:to>
                                        <p:strVal val="visible"/>
                                      </p:to>
                                    </p:set>
                                    <p:animEffect transition="in" filter="fade">
                                      <p:cBhvr>
                                        <p:cTn id="47" dur="500"/>
                                        <p:tgtEl>
                                          <p:spTgt spid="42"/>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20">
                                            <p:txEl>
                                              <p:pRg st="0" end="0"/>
                                            </p:txEl>
                                          </p:spTgt>
                                        </p:tgtEl>
                                        <p:attrNameLst>
                                          <p:attrName>style.visibility</p:attrName>
                                        </p:attrNameLst>
                                      </p:cBhvr>
                                      <p:to>
                                        <p:strVal val="visible"/>
                                      </p:to>
                                    </p:set>
                                    <p:animEffect transition="in" filter="fade">
                                      <p:cBhvr>
                                        <p:cTn id="52" dur="500"/>
                                        <p:tgtEl>
                                          <p:spTgt spid="20">
                                            <p:txEl>
                                              <p:pRg st="0" end="0"/>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44"/>
                                        </p:tgtEl>
                                        <p:attrNameLst>
                                          <p:attrName>style.visibility</p:attrName>
                                        </p:attrNameLst>
                                      </p:cBhvr>
                                      <p:to>
                                        <p:strVal val="visible"/>
                                      </p:to>
                                    </p:set>
                                    <p:animEffect transition="in" filter="fade">
                                      <p:cBhvr>
                                        <p:cTn id="57" dur="500"/>
                                        <p:tgtEl>
                                          <p:spTgt spid="44"/>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21">
                                            <p:txEl>
                                              <p:pRg st="0" end="0"/>
                                            </p:txEl>
                                          </p:spTgt>
                                        </p:tgtEl>
                                        <p:attrNameLst>
                                          <p:attrName>style.visibility</p:attrName>
                                        </p:attrNameLst>
                                      </p:cBhvr>
                                      <p:to>
                                        <p:strVal val="visible"/>
                                      </p:to>
                                    </p:set>
                                    <p:animEffect transition="in" filter="fade">
                                      <p:cBhvr>
                                        <p:cTn id="62" dur="500"/>
                                        <p:tgtEl>
                                          <p:spTgt spid="2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build="p"/>
      <p:bldP spid="19" grpId="0" build="p"/>
      <p:bldP spid="20" grpId="0" build="p"/>
      <p:bldP spid="21" grpId="0" build="p"/>
      <p:bldP spid="51" grpId="0"/>
      <p:bldP spid="3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o 2">
            <a:extLst>
              <a:ext uri="{FF2B5EF4-FFF2-40B4-BE49-F238E27FC236}">
                <a16:creationId xmlns:a16="http://schemas.microsoft.com/office/drawing/2014/main" id="{A6B69D27-4923-136F-A8DA-5A5D87BF8A4E}"/>
              </a:ext>
            </a:extLst>
          </p:cNvPr>
          <p:cNvGraphicFramePr>
            <a:graphicFrameLocks noGrp="1"/>
          </p:cNvGraphicFramePr>
          <p:nvPr>
            <p:extLst>
              <p:ext uri="{D42A27DB-BD31-4B8C-83A1-F6EECF244321}">
                <p14:modId xmlns:p14="http://schemas.microsoft.com/office/powerpoint/2010/main" val="1866835835"/>
              </p:ext>
            </p:extLst>
          </p:nvPr>
        </p:nvGraphicFramePr>
        <p:xfrm>
          <a:off x="77827" y="176267"/>
          <a:ext cx="11803225" cy="5751600"/>
        </p:xfrm>
        <a:graphic>
          <a:graphicData uri="http://schemas.openxmlformats.org/drawingml/2006/table">
            <a:tbl>
              <a:tblPr>
                <a:effectLst>
                  <a:outerShdw blurRad="50800" dist="38100" dir="2700000" algn="tl" rotWithShape="0">
                    <a:prstClr val="black">
                      <a:alpha val="40000"/>
                    </a:prstClr>
                  </a:outerShdw>
                </a:effectLst>
                <a:tableStyleId>{C4B1156A-380E-4F78-BDF5-A606A8083BF9}</a:tableStyleId>
              </a:tblPr>
              <a:tblGrid>
                <a:gridCol w="1586271">
                  <a:extLst>
                    <a:ext uri="{9D8B030D-6E8A-4147-A177-3AD203B41FA5}">
                      <a16:colId xmlns:a16="http://schemas.microsoft.com/office/drawing/2014/main" val="2700871528"/>
                    </a:ext>
                  </a:extLst>
                </a:gridCol>
                <a:gridCol w="1697140">
                  <a:extLst>
                    <a:ext uri="{9D8B030D-6E8A-4147-A177-3AD203B41FA5}">
                      <a16:colId xmlns:a16="http://schemas.microsoft.com/office/drawing/2014/main" val="1672779850"/>
                    </a:ext>
                  </a:extLst>
                </a:gridCol>
                <a:gridCol w="1876235">
                  <a:extLst>
                    <a:ext uri="{9D8B030D-6E8A-4147-A177-3AD203B41FA5}">
                      <a16:colId xmlns:a16="http://schemas.microsoft.com/office/drawing/2014/main" val="3363647929"/>
                    </a:ext>
                  </a:extLst>
                </a:gridCol>
                <a:gridCol w="1876235">
                  <a:extLst>
                    <a:ext uri="{9D8B030D-6E8A-4147-A177-3AD203B41FA5}">
                      <a16:colId xmlns:a16="http://schemas.microsoft.com/office/drawing/2014/main" val="4287836950"/>
                    </a:ext>
                  </a:extLst>
                </a:gridCol>
                <a:gridCol w="1722725">
                  <a:extLst>
                    <a:ext uri="{9D8B030D-6E8A-4147-A177-3AD203B41FA5}">
                      <a16:colId xmlns:a16="http://schemas.microsoft.com/office/drawing/2014/main" val="920586920"/>
                    </a:ext>
                  </a:extLst>
                </a:gridCol>
                <a:gridCol w="1577742">
                  <a:extLst>
                    <a:ext uri="{9D8B030D-6E8A-4147-A177-3AD203B41FA5}">
                      <a16:colId xmlns:a16="http://schemas.microsoft.com/office/drawing/2014/main" val="3219148452"/>
                    </a:ext>
                  </a:extLst>
                </a:gridCol>
                <a:gridCol w="1466877">
                  <a:extLst>
                    <a:ext uri="{9D8B030D-6E8A-4147-A177-3AD203B41FA5}">
                      <a16:colId xmlns:a16="http://schemas.microsoft.com/office/drawing/2014/main" val="2517072336"/>
                    </a:ext>
                  </a:extLst>
                </a:gridCol>
              </a:tblGrid>
              <a:tr h="82908">
                <a:tc gridSpan="7">
                  <a:txBody>
                    <a:bodyPr/>
                    <a:lstStyle/>
                    <a:p>
                      <a:pPr algn="ctr" fontAlgn="ctr"/>
                      <a:r>
                        <a:rPr lang="tr-TR" sz="900" u="none" strike="noStrike">
                          <a:effectLst/>
                        </a:rPr>
                        <a:t>SIĞINMACILARIN ŞEHİRLERE GÖRE DAĞILIMININ REGRESYON VE KORELASYON ANALİZİ</a:t>
                      </a:r>
                      <a:endParaRPr lang="tr-TR" sz="900" b="1" i="0" u="none" strike="noStrike">
                        <a:solidFill>
                          <a:srgbClr val="000000"/>
                        </a:solidFill>
                        <a:effectLst/>
                        <a:latin typeface="Calibri" panose="020F0502020204030204" pitchFamily="34" charset="0"/>
                      </a:endParaRPr>
                    </a:p>
                  </a:txBody>
                  <a:tcPr marL="3201" marR="3201" marT="3201" marB="0" anchor="ctr"/>
                </a:tc>
                <a:tc hMerge="1">
                  <a:txBody>
                    <a:bodyPr/>
                    <a:lstStyle/>
                    <a:p>
                      <a:endParaRPr lang="tr-TR"/>
                    </a:p>
                  </a:txBody>
                  <a:tcPr/>
                </a:tc>
                <a:tc hMerge="1">
                  <a:txBody>
                    <a:bodyPr/>
                    <a:lstStyle/>
                    <a:p>
                      <a:endParaRPr lang="tr-TR"/>
                    </a:p>
                  </a:txBody>
                  <a:tcPr/>
                </a:tc>
                <a:tc hMerge="1">
                  <a:txBody>
                    <a:bodyPr/>
                    <a:lstStyle/>
                    <a:p>
                      <a:endParaRPr lang="tr-TR"/>
                    </a:p>
                  </a:txBody>
                  <a:tcPr/>
                </a:tc>
                <a:tc hMerge="1">
                  <a:txBody>
                    <a:bodyPr/>
                    <a:lstStyle/>
                    <a:p>
                      <a:endParaRPr lang="tr-TR"/>
                    </a:p>
                  </a:txBody>
                  <a:tcPr/>
                </a:tc>
                <a:tc hMerge="1">
                  <a:txBody>
                    <a:bodyPr/>
                    <a:lstStyle/>
                    <a:p>
                      <a:endParaRPr lang="tr-TR"/>
                    </a:p>
                  </a:txBody>
                  <a:tcPr/>
                </a:tc>
                <a:tc hMerge="1">
                  <a:txBody>
                    <a:bodyPr/>
                    <a:lstStyle/>
                    <a:p>
                      <a:endParaRPr lang="tr-TR"/>
                    </a:p>
                  </a:txBody>
                  <a:tcPr/>
                </a:tc>
                <a:extLst>
                  <a:ext uri="{0D108BD9-81ED-4DB2-BD59-A6C34878D82A}">
                    <a16:rowId xmlns:a16="http://schemas.microsoft.com/office/drawing/2014/main" val="1375130726"/>
                  </a:ext>
                </a:extLst>
              </a:tr>
              <a:tr h="82908">
                <a:tc>
                  <a:txBody>
                    <a:bodyPr/>
                    <a:lstStyle/>
                    <a:p>
                      <a:pPr algn="ctr" fontAlgn="ctr"/>
                      <a:r>
                        <a:rPr lang="tr-TR" sz="900" u="none" strike="noStrike">
                          <a:effectLst/>
                        </a:rPr>
                        <a:t> </a:t>
                      </a:r>
                      <a:endParaRPr lang="tr-TR" sz="900" b="0" i="0" u="none" strike="noStrike">
                        <a:solidFill>
                          <a:srgbClr val="000000"/>
                        </a:solidFill>
                        <a:effectLst/>
                        <a:latin typeface="Calibri" panose="020F0502020204030204" pitchFamily="34" charset="0"/>
                      </a:endParaRPr>
                    </a:p>
                  </a:txBody>
                  <a:tcPr marL="3201" marR="3201" marT="3201" marB="0" anchor="ctr"/>
                </a:tc>
                <a:tc>
                  <a:txBody>
                    <a:bodyPr/>
                    <a:lstStyle/>
                    <a:p>
                      <a:pPr algn="ctr" fontAlgn="ctr"/>
                      <a:r>
                        <a:rPr lang="tr-TR" sz="900" u="none" strike="noStrike">
                          <a:effectLst/>
                        </a:rPr>
                        <a:t>(Y)</a:t>
                      </a:r>
                      <a:endParaRPr lang="tr-TR" sz="900" b="1" i="0" u="none" strike="noStrike">
                        <a:solidFill>
                          <a:srgbClr val="000000"/>
                        </a:solidFill>
                        <a:effectLst/>
                        <a:latin typeface="Calibri" panose="020F0502020204030204" pitchFamily="34" charset="0"/>
                      </a:endParaRPr>
                    </a:p>
                  </a:txBody>
                  <a:tcPr marL="3201" marR="3201" marT="3201" marB="0" anchor="ctr"/>
                </a:tc>
                <a:tc>
                  <a:txBody>
                    <a:bodyPr/>
                    <a:lstStyle/>
                    <a:p>
                      <a:pPr algn="ctr" fontAlgn="ctr"/>
                      <a:r>
                        <a:rPr lang="tr-TR" sz="900" u="none" strike="noStrike">
                          <a:effectLst/>
                        </a:rPr>
                        <a:t>X</a:t>
                      </a:r>
                      <a:r>
                        <a:rPr lang="tr-TR" sz="900" u="none" strike="noStrike" baseline="-25000">
                          <a:effectLst/>
                        </a:rPr>
                        <a:t>1</a:t>
                      </a:r>
                      <a:endParaRPr lang="tr-TR" sz="900" b="1" i="0" u="none" strike="noStrike">
                        <a:solidFill>
                          <a:srgbClr val="000000"/>
                        </a:solidFill>
                        <a:effectLst/>
                        <a:latin typeface="Calibri" panose="020F0502020204030204" pitchFamily="34" charset="0"/>
                      </a:endParaRPr>
                    </a:p>
                  </a:txBody>
                  <a:tcPr marL="3201" marR="3201" marT="3201" marB="0" anchor="ctr"/>
                </a:tc>
                <a:tc>
                  <a:txBody>
                    <a:bodyPr/>
                    <a:lstStyle/>
                    <a:p>
                      <a:pPr algn="ctr" fontAlgn="ctr"/>
                      <a:r>
                        <a:rPr lang="tr-TR" sz="900" u="none" strike="noStrike">
                          <a:effectLst/>
                        </a:rPr>
                        <a:t>X</a:t>
                      </a:r>
                      <a:r>
                        <a:rPr lang="tr-TR" sz="900" u="none" strike="noStrike" baseline="-25000">
                          <a:effectLst/>
                        </a:rPr>
                        <a:t>2</a:t>
                      </a:r>
                      <a:endParaRPr lang="tr-TR" sz="900" b="1" i="0" u="none" strike="noStrike">
                        <a:solidFill>
                          <a:srgbClr val="000000"/>
                        </a:solidFill>
                        <a:effectLst/>
                        <a:latin typeface="Calibri" panose="020F0502020204030204" pitchFamily="34" charset="0"/>
                      </a:endParaRPr>
                    </a:p>
                  </a:txBody>
                  <a:tcPr marL="3201" marR="3201" marT="3201" marB="0" anchor="ctr"/>
                </a:tc>
                <a:tc>
                  <a:txBody>
                    <a:bodyPr/>
                    <a:lstStyle/>
                    <a:p>
                      <a:pPr algn="ctr" fontAlgn="ctr"/>
                      <a:r>
                        <a:rPr lang="tr-TR" sz="900" u="none" strike="noStrike">
                          <a:effectLst/>
                        </a:rPr>
                        <a:t>X</a:t>
                      </a:r>
                      <a:r>
                        <a:rPr lang="tr-TR" sz="900" u="none" strike="noStrike" baseline="-25000">
                          <a:effectLst/>
                        </a:rPr>
                        <a:t>3</a:t>
                      </a:r>
                      <a:endParaRPr lang="tr-TR" sz="900" b="1" i="0" u="none" strike="noStrike">
                        <a:solidFill>
                          <a:srgbClr val="000000"/>
                        </a:solidFill>
                        <a:effectLst/>
                        <a:latin typeface="Calibri" panose="020F0502020204030204" pitchFamily="34" charset="0"/>
                      </a:endParaRPr>
                    </a:p>
                  </a:txBody>
                  <a:tcPr marL="3201" marR="3201" marT="3201" marB="0" anchor="ctr"/>
                </a:tc>
                <a:tc>
                  <a:txBody>
                    <a:bodyPr/>
                    <a:lstStyle/>
                    <a:p>
                      <a:pPr algn="ctr" fontAlgn="ctr"/>
                      <a:r>
                        <a:rPr lang="tr-TR" sz="900" u="none" strike="noStrike">
                          <a:effectLst/>
                        </a:rPr>
                        <a:t>X</a:t>
                      </a:r>
                      <a:r>
                        <a:rPr lang="tr-TR" sz="900" u="none" strike="noStrike" baseline="-25000">
                          <a:effectLst/>
                        </a:rPr>
                        <a:t>4</a:t>
                      </a:r>
                      <a:endParaRPr lang="tr-TR" sz="900" b="1" i="0" u="none" strike="noStrike">
                        <a:solidFill>
                          <a:srgbClr val="000000"/>
                        </a:solidFill>
                        <a:effectLst/>
                        <a:latin typeface="Calibri" panose="020F0502020204030204" pitchFamily="34" charset="0"/>
                      </a:endParaRPr>
                    </a:p>
                  </a:txBody>
                  <a:tcPr marL="3201" marR="3201" marT="3201" marB="0" anchor="ctr"/>
                </a:tc>
                <a:tc>
                  <a:txBody>
                    <a:bodyPr/>
                    <a:lstStyle/>
                    <a:p>
                      <a:pPr algn="ctr" fontAlgn="ctr"/>
                      <a:r>
                        <a:rPr lang="tr-TR" sz="900" u="none" strike="noStrike">
                          <a:effectLst/>
                        </a:rPr>
                        <a:t>X</a:t>
                      </a:r>
                      <a:r>
                        <a:rPr lang="tr-TR" sz="900" u="none" strike="noStrike" baseline="-25000">
                          <a:effectLst/>
                        </a:rPr>
                        <a:t>5 </a:t>
                      </a:r>
                      <a:endParaRPr lang="tr-TR" sz="900" b="1" i="0" u="none" strike="noStrike">
                        <a:solidFill>
                          <a:srgbClr val="000000"/>
                        </a:solidFill>
                        <a:effectLst/>
                        <a:latin typeface="Calibri" panose="020F0502020204030204" pitchFamily="34" charset="0"/>
                      </a:endParaRPr>
                    </a:p>
                  </a:txBody>
                  <a:tcPr marL="3201" marR="3201" marT="3201" marB="0" anchor="ctr"/>
                </a:tc>
                <a:extLst>
                  <a:ext uri="{0D108BD9-81ED-4DB2-BD59-A6C34878D82A}">
                    <a16:rowId xmlns:a16="http://schemas.microsoft.com/office/drawing/2014/main" val="3080315854"/>
                  </a:ext>
                </a:extLst>
              </a:tr>
              <a:tr h="163926">
                <a:tc rowSpan="2">
                  <a:txBody>
                    <a:bodyPr/>
                    <a:lstStyle/>
                    <a:p>
                      <a:pPr algn="ctr" fontAlgn="ctr"/>
                      <a:r>
                        <a:rPr lang="tr-TR" sz="900" u="none" strike="noStrike">
                          <a:effectLst/>
                        </a:rPr>
                        <a:t>ŞEHİR ADI</a:t>
                      </a:r>
                      <a:endParaRPr lang="tr-TR" sz="900" b="1" i="0" u="none" strike="noStrike">
                        <a:solidFill>
                          <a:srgbClr val="000000"/>
                        </a:solidFill>
                        <a:effectLst/>
                        <a:latin typeface="Calibri" panose="020F0502020204030204" pitchFamily="34" charset="0"/>
                      </a:endParaRPr>
                    </a:p>
                  </a:txBody>
                  <a:tcPr marL="3201" marR="3201" marT="3201" marB="0" anchor="ctr"/>
                </a:tc>
                <a:tc>
                  <a:txBody>
                    <a:bodyPr/>
                    <a:lstStyle/>
                    <a:p>
                      <a:pPr algn="ctr" fontAlgn="ctr"/>
                      <a:r>
                        <a:rPr lang="tr-TR" sz="900" u="none" strike="noStrike">
                          <a:effectLst/>
                        </a:rPr>
                        <a:t>MÜLTECİ SAYISI</a:t>
                      </a:r>
                      <a:endParaRPr lang="tr-TR" sz="900" b="1" i="0" u="none" strike="noStrike">
                        <a:solidFill>
                          <a:srgbClr val="000000"/>
                        </a:solidFill>
                        <a:effectLst/>
                        <a:latin typeface="Calibri" panose="020F0502020204030204" pitchFamily="34" charset="0"/>
                      </a:endParaRPr>
                    </a:p>
                  </a:txBody>
                  <a:tcPr marL="3201" marR="3201" marT="3201" marB="0" anchor="ctr"/>
                </a:tc>
                <a:tc>
                  <a:txBody>
                    <a:bodyPr/>
                    <a:lstStyle/>
                    <a:p>
                      <a:pPr algn="ctr" fontAlgn="ctr"/>
                      <a:r>
                        <a:rPr lang="tr-TR" sz="900" u="none" strike="noStrike">
                          <a:effectLst/>
                        </a:rPr>
                        <a:t>ŞEHİRLERİN SINIRA ULAN UZAKLIĞI</a:t>
                      </a:r>
                      <a:endParaRPr lang="tr-TR" sz="900" b="1" i="0" u="none" strike="noStrike">
                        <a:solidFill>
                          <a:srgbClr val="000000"/>
                        </a:solidFill>
                        <a:effectLst/>
                        <a:latin typeface="Calibri" panose="020F0502020204030204" pitchFamily="34" charset="0"/>
                      </a:endParaRPr>
                    </a:p>
                  </a:txBody>
                  <a:tcPr marL="3201" marR="3201" marT="3201" marB="0" anchor="ctr"/>
                </a:tc>
                <a:tc>
                  <a:txBody>
                    <a:bodyPr/>
                    <a:lstStyle/>
                    <a:p>
                      <a:pPr algn="ctr" fontAlgn="ctr"/>
                      <a:r>
                        <a:rPr lang="tr-TR" sz="900" u="none" strike="noStrike">
                          <a:effectLst/>
                        </a:rPr>
                        <a:t>ŞEHRİN TOPLAM NUFUSU</a:t>
                      </a:r>
                      <a:endParaRPr lang="tr-TR" sz="900" b="1" i="0" u="none" strike="noStrike">
                        <a:solidFill>
                          <a:srgbClr val="000000"/>
                        </a:solidFill>
                        <a:effectLst/>
                        <a:latin typeface="Calibri" panose="020F0502020204030204" pitchFamily="34" charset="0"/>
                      </a:endParaRPr>
                    </a:p>
                  </a:txBody>
                  <a:tcPr marL="3201" marR="3201" marT="3201" marB="0" anchor="ctr"/>
                </a:tc>
                <a:tc rowSpan="2">
                  <a:txBody>
                    <a:bodyPr/>
                    <a:lstStyle/>
                    <a:p>
                      <a:pPr algn="ctr" fontAlgn="ctr"/>
                      <a:r>
                        <a:rPr lang="tr-TR" sz="900" u="none" strike="noStrike">
                          <a:effectLst/>
                        </a:rPr>
                        <a:t>ŞEHİRDEKİ TOPLAM FABRİKA/SANAYİ ŞİRKET SAYISI</a:t>
                      </a:r>
                      <a:endParaRPr lang="tr-TR" sz="900" b="1" i="0" u="none" strike="noStrike">
                        <a:solidFill>
                          <a:srgbClr val="000000"/>
                        </a:solidFill>
                        <a:effectLst/>
                        <a:latin typeface="Calibri" panose="020F0502020204030204" pitchFamily="34" charset="0"/>
                      </a:endParaRPr>
                    </a:p>
                  </a:txBody>
                  <a:tcPr marL="3201" marR="3201" marT="3201" marB="0" anchor="ctr"/>
                </a:tc>
                <a:tc rowSpan="2">
                  <a:txBody>
                    <a:bodyPr/>
                    <a:lstStyle/>
                    <a:p>
                      <a:pPr algn="ctr" fontAlgn="ctr"/>
                      <a:r>
                        <a:rPr lang="tr-TR" sz="900" u="none" strike="noStrike">
                          <a:effectLst/>
                        </a:rPr>
                        <a:t>ŞEHİRDEKİ ÜNİVERSİTE SAYISI</a:t>
                      </a:r>
                      <a:endParaRPr lang="tr-TR" sz="900" b="1" i="0" u="none" strike="noStrike">
                        <a:solidFill>
                          <a:srgbClr val="000000"/>
                        </a:solidFill>
                        <a:effectLst/>
                        <a:latin typeface="Calibri" panose="020F0502020204030204" pitchFamily="34" charset="0"/>
                      </a:endParaRPr>
                    </a:p>
                  </a:txBody>
                  <a:tcPr marL="3201" marR="3201" marT="3201" marB="0" anchor="ctr"/>
                </a:tc>
                <a:tc rowSpan="2">
                  <a:txBody>
                    <a:bodyPr/>
                    <a:lstStyle/>
                    <a:p>
                      <a:pPr algn="ctr" fontAlgn="ctr"/>
                      <a:r>
                        <a:rPr lang="tr-TR" sz="900" u="none" strike="noStrike">
                          <a:effectLst/>
                        </a:rPr>
                        <a:t>ŞEHİRDEKİ TOPLAM İŞSİZLİK ORANI</a:t>
                      </a:r>
                      <a:endParaRPr lang="tr-TR" sz="900" b="1" i="0" u="none" strike="noStrike">
                        <a:solidFill>
                          <a:srgbClr val="000000"/>
                        </a:solidFill>
                        <a:effectLst/>
                        <a:latin typeface="Calibri" panose="020F0502020204030204" pitchFamily="34" charset="0"/>
                      </a:endParaRPr>
                    </a:p>
                  </a:txBody>
                  <a:tcPr marL="3201" marR="3201" marT="3201" marB="0" anchor="ctr"/>
                </a:tc>
                <a:extLst>
                  <a:ext uri="{0D108BD9-81ED-4DB2-BD59-A6C34878D82A}">
                    <a16:rowId xmlns:a16="http://schemas.microsoft.com/office/drawing/2014/main" val="417000033"/>
                  </a:ext>
                </a:extLst>
              </a:tr>
              <a:tr h="82908">
                <a:tc vMerge="1">
                  <a:txBody>
                    <a:bodyPr/>
                    <a:lstStyle/>
                    <a:p>
                      <a:endParaRPr lang="tr-TR"/>
                    </a:p>
                  </a:txBody>
                  <a:tcPr/>
                </a:tc>
                <a:tc>
                  <a:txBody>
                    <a:bodyPr/>
                    <a:lstStyle/>
                    <a:p>
                      <a:pPr algn="ctr" fontAlgn="ctr"/>
                      <a:r>
                        <a:rPr lang="tr-TR" sz="900" u="none" strike="noStrike">
                          <a:effectLst/>
                        </a:rPr>
                        <a:t>(YÜZ BİN)</a:t>
                      </a:r>
                      <a:endParaRPr lang="tr-TR" sz="900" b="1" i="1" u="none" strike="noStrike">
                        <a:solidFill>
                          <a:srgbClr val="000000"/>
                        </a:solidFill>
                        <a:effectLst/>
                        <a:latin typeface="Calibri" panose="020F0502020204030204" pitchFamily="34" charset="0"/>
                      </a:endParaRPr>
                    </a:p>
                  </a:txBody>
                  <a:tcPr marL="3201" marR="3201" marT="3201" marB="0" anchor="ctr"/>
                </a:tc>
                <a:tc>
                  <a:txBody>
                    <a:bodyPr/>
                    <a:lstStyle/>
                    <a:p>
                      <a:pPr algn="ctr" fontAlgn="ctr"/>
                      <a:r>
                        <a:rPr lang="tr-TR" sz="900" u="none" strike="noStrike">
                          <a:effectLst/>
                        </a:rPr>
                        <a:t>(KM)</a:t>
                      </a:r>
                      <a:endParaRPr lang="tr-TR" sz="900" b="1" i="1" u="none" strike="noStrike">
                        <a:solidFill>
                          <a:srgbClr val="000000"/>
                        </a:solidFill>
                        <a:effectLst/>
                        <a:latin typeface="Calibri" panose="020F0502020204030204" pitchFamily="34" charset="0"/>
                      </a:endParaRPr>
                    </a:p>
                  </a:txBody>
                  <a:tcPr marL="3201" marR="3201" marT="3201" marB="0" anchor="ctr"/>
                </a:tc>
                <a:tc>
                  <a:txBody>
                    <a:bodyPr/>
                    <a:lstStyle/>
                    <a:p>
                      <a:pPr algn="ctr" fontAlgn="ctr"/>
                      <a:r>
                        <a:rPr lang="tr-TR" sz="900" u="none" strike="noStrike">
                          <a:effectLst/>
                        </a:rPr>
                        <a:t>(MİLYON)</a:t>
                      </a:r>
                      <a:endParaRPr lang="tr-TR" sz="900" b="1" i="1" u="none" strike="noStrike">
                        <a:solidFill>
                          <a:srgbClr val="000000"/>
                        </a:solidFill>
                        <a:effectLst/>
                        <a:latin typeface="Calibri" panose="020F0502020204030204" pitchFamily="34" charset="0"/>
                      </a:endParaRPr>
                    </a:p>
                  </a:txBody>
                  <a:tcPr marL="3201" marR="3201" marT="3201" marB="0" anchor="ctr"/>
                </a:tc>
                <a:tc vMerge="1">
                  <a:txBody>
                    <a:bodyPr/>
                    <a:lstStyle/>
                    <a:p>
                      <a:endParaRPr lang="tr-TR"/>
                    </a:p>
                  </a:txBody>
                  <a:tcPr/>
                </a:tc>
                <a:tc vMerge="1">
                  <a:txBody>
                    <a:bodyPr/>
                    <a:lstStyle/>
                    <a:p>
                      <a:endParaRPr lang="tr-TR"/>
                    </a:p>
                  </a:txBody>
                  <a:tcPr/>
                </a:tc>
                <a:tc vMerge="1">
                  <a:txBody>
                    <a:bodyPr/>
                    <a:lstStyle/>
                    <a:p>
                      <a:endParaRPr lang="tr-TR"/>
                    </a:p>
                  </a:txBody>
                  <a:tcPr/>
                </a:tc>
                <a:extLst>
                  <a:ext uri="{0D108BD9-81ED-4DB2-BD59-A6C34878D82A}">
                    <a16:rowId xmlns:a16="http://schemas.microsoft.com/office/drawing/2014/main" val="2467060542"/>
                  </a:ext>
                </a:extLst>
              </a:tr>
              <a:tr h="82908">
                <a:tc>
                  <a:txBody>
                    <a:bodyPr/>
                    <a:lstStyle/>
                    <a:p>
                      <a:pPr algn="l" fontAlgn="ctr"/>
                      <a:r>
                        <a:rPr lang="tr-TR" sz="900" u="none" strike="noStrike">
                          <a:effectLst/>
                        </a:rPr>
                        <a:t>1.       HATAY</a:t>
                      </a:r>
                      <a:endParaRPr lang="tr-TR" sz="900" b="1" i="0" u="none" strike="noStrike">
                        <a:solidFill>
                          <a:srgbClr val="000000"/>
                        </a:solidFill>
                        <a:effectLst/>
                        <a:latin typeface="Calibri" panose="020F0502020204030204" pitchFamily="34" charset="0"/>
                      </a:endParaRPr>
                    </a:p>
                  </a:txBody>
                  <a:tcPr marL="3201" marR="3201" marT="3201" marB="0" anchor="ctr"/>
                </a:tc>
                <a:tc>
                  <a:txBody>
                    <a:bodyPr/>
                    <a:lstStyle/>
                    <a:p>
                      <a:pPr algn="ctr" fontAlgn="ctr"/>
                      <a:r>
                        <a:rPr lang="tr-TR" sz="900" u="none" strike="noStrike">
                          <a:effectLst/>
                        </a:rPr>
                        <a:t>432</a:t>
                      </a:r>
                      <a:endParaRPr lang="tr-TR" sz="900" b="1" i="0" u="none" strike="noStrike">
                        <a:solidFill>
                          <a:srgbClr val="000000"/>
                        </a:solidFill>
                        <a:effectLst/>
                        <a:latin typeface="Calibri" panose="020F0502020204030204" pitchFamily="34" charset="0"/>
                      </a:endParaRPr>
                    </a:p>
                  </a:txBody>
                  <a:tcPr marL="3201" marR="3201" marT="3201" marB="0" anchor="ctr"/>
                </a:tc>
                <a:tc>
                  <a:txBody>
                    <a:bodyPr/>
                    <a:lstStyle/>
                    <a:p>
                      <a:pPr algn="ctr" fontAlgn="ctr"/>
                      <a:r>
                        <a:rPr lang="tr-TR" sz="900" u="none" strike="noStrike">
                          <a:effectLst/>
                        </a:rPr>
                        <a:t>36</a:t>
                      </a:r>
                      <a:endParaRPr lang="tr-TR" sz="900" b="1" i="0" u="none" strike="noStrike">
                        <a:solidFill>
                          <a:srgbClr val="000000"/>
                        </a:solidFill>
                        <a:effectLst/>
                        <a:latin typeface="Calibri" panose="020F0502020204030204" pitchFamily="34" charset="0"/>
                      </a:endParaRPr>
                    </a:p>
                  </a:txBody>
                  <a:tcPr marL="3201" marR="3201" marT="3201" marB="0" anchor="ctr"/>
                </a:tc>
                <a:tc>
                  <a:txBody>
                    <a:bodyPr/>
                    <a:lstStyle/>
                    <a:p>
                      <a:pPr algn="ctr" fontAlgn="ctr"/>
                      <a:r>
                        <a:rPr lang="tr-TR" sz="900" u="none" strike="noStrike">
                          <a:effectLst/>
                        </a:rPr>
                        <a:t>1,6</a:t>
                      </a:r>
                      <a:endParaRPr lang="tr-TR" sz="900" b="1" i="0" u="none" strike="noStrike">
                        <a:solidFill>
                          <a:srgbClr val="000000"/>
                        </a:solidFill>
                        <a:effectLst/>
                        <a:latin typeface="Calibri" panose="020F0502020204030204" pitchFamily="34" charset="0"/>
                      </a:endParaRPr>
                    </a:p>
                  </a:txBody>
                  <a:tcPr marL="3201" marR="3201" marT="3201" marB="0" anchor="ctr"/>
                </a:tc>
                <a:tc>
                  <a:txBody>
                    <a:bodyPr/>
                    <a:lstStyle/>
                    <a:p>
                      <a:pPr algn="ctr" fontAlgn="ctr"/>
                      <a:r>
                        <a:rPr lang="tr-TR" sz="900" u="none" strike="noStrike">
                          <a:effectLst/>
                        </a:rPr>
                        <a:t>8</a:t>
                      </a:r>
                      <a:endParaRPr lang="tr-TR" sz="900" b="1" i="0" u="none" strike="noStrike">
                        <a:solidFill>
                          <a:srgbClr val="000000"/>
                        </a:solidFill>
                        <a:effectLst/>
                        <a:latin typeface="Calibri" panose="020F0502020204030204" pitchFamily="34" charset="0"/>
                      </a:endParaRPr>
                    </a:p>
                  </a:txBody>
                  <a:tcPr marL="3201" marR="3201" marT="3201" marB="0" anchor="ctr"/>
                </a:tc>
                <a:tc>
                  <a:txBody>
                    <a:bodyPr/>
                    <a:lstStyle/>
                    <a:p>
                      <a:pPr algn="ctr" fontAlgn="ctr"/>
                      <a:r>
                        <a:rPr lang="tr-TR" sz="900" u="none" strike="noStrike">
                          <a:effectLst/>
                        </a:rPr>
                        <a:t>2</a:t>
                      </a:r>
                      <a:endParaRPr lang="tr-TR" sz="900" b="1" i="0" u="none" strike="noStrike">
                        <a:solidFill>
                          <a:srgbClr val="000000"/>
                        </a:solidFill>
                        <a:effectLst/>
                        <a:latin typeface="Calibri" panose="020F0502020204030204" pitchFamily="34" charset="0"/>
                      </a:endParaRPr>
                    </a:p>
                  </a:txBody>
                  <a:tcPr marL="3201" marR="3201" marT="3201" marB="0" anchor="ctr"/>
                </a:tc>
                <a:tc>
                  <a:txBody>
                    <a:bodyPr/>
                    <a:lstStyle/>
                    <a:p>
                      <a:pPr algn="ctr" fontAlgn="ctr"/>
                      <a:r>
                        <a:rPr lang="tr-TR" sz="900" u="none" strike="noStrike">
                          <a:effectLst/>
                        </a:rPr>
                        <a:t>5,7</a:t>
                      </a:r>
                      <a:endParaRPr lang="tr-TR" sz="900" b="1" i="0" u="none" strike="noStrike">
                        <a:solidFill>
                          <a:srgbClr val="000000"/>
                        </a:solidFill>
                        <a:effectLst/>
                        <a:latin typeface="Calibri" panose="020F0502020204030204" pitchFamily="34" charset="0"/>
                      </a:endParaRPr>
                    </a:p>
                  </a:txBody>
                  <a:tcPr marL="3201" marR="3201" marT="3201" marB="0" anchor="ctr"/>
                </a:tc>
                <a:extLst>
                  <a:ext uri="{0D108BD9-81ED-4DB2-BD59-A6C34878D82A}">
                    <a16:rowId xmlns:a16="http://schemas.microsoft.com/office/drawing/2014/main" val="1463295073"/>
                  </a:ext>
                </a:extLst>
              </a:tr>
              <a:tr h="82908">
                <a:tc>
                  <a:txBody>
                    <a:bodyPr/>
                    <a:lstStyle/>
                    <a:p>
                      <a:pPr algn="l" fontAlgn="ctr"/>
                      <a:r>
                        <a:rPr lang="tr-TR" sz="900" u="none" strike="noStrike">
                          <a:effectLst/>
                        </a:rPr>
                        <a:t>2.       KAYSERİ</a:t>
                      </a:r>
                      <a:endParaRPr lang="tr-TR" sz="900" b="1" i="0" u="none" strike="noStrike">
                        <a:solidFill>
                          <a:srgbClr val="000000"/>
                        </a:solidFill>
                        <a:effectLst/>
                        <a:latin typeface="Calibri" panose="020F0502020204030204" pitchFamily="34" charset="0"/>
                      </a:endParaRPr>
                    </a:p>
                  </a:txBody>
                  <a:tcPr marL="3201" marR="3201" marT="3201" marB="0" anchor="ctr"/>
                </a:tc>
                <a:tc>
                  <a:txBody>
                    <a:bodyPr/>
                    <a:lstStyle/>
                    <a:p>
                      <a:pPr algn="ctr" fontAlgn="ctr"/>
                      <a:r>
                        <a:rPr lang="tr-TR" sz="900" u="none" strike="noStrike">
                          <a:effectLst/>
                        </a:rPr>
                        <a:t>83</a:t>
                      </a:r>
                      <a:endParaRPr lang="tr-TR" sz="900" b="1" i="0" u="none" strike="noStrike">
                        <a:solidFill>
                          <a:srgbClr val="000000"/>
                        </a:solidFill>
                        <a:effectLst/>
                        <a:latin typeface="Calibri" panose="020F0502020204030204" pitchFamily="34" charset="0"/>
                      </a:endParaRPr>
                    </a:p>
                  </a:txBody>
                  <a:tcPr marL="3201" marR="3201" marT="3201" marB="0" anchor="ctr"/>
                </a:tc>
                <a:tc>
                  <a:txBody>
                    <a:bodyPr/>
                    <a:lstStyle/>
                    <a:p>
                      <a:pPr algn="ctr" fontAlgn="ctr"/>
                      <a:r>
                        <a:rPr lang="tr-TR" sz="900" u="none" strike="noStrike">
                          <a:effectLst/>
                        </a:rPr>
                        <a:t>234</a:t>
                      </a:r>
                      <a:endParaRPr lang="tr-TR" sz="900" b="1" i="0" u="none" strike="noStrike">
                        <a:solidFill>
                          <a:srgbClr val="000000"/>
                        </a:solidFill>
                        <a:effectLst/>
                        <a:latin typeface="Calibri" panose="020F0502020204030204" pitchFamily="34" charset="0"/>
                      </a:endParaRPr>
                    </a:p>
                  </a:txBody>
                  <a:tcPr marL="3201" marR="3201" marT="3201" marB="0" anchor="ctr"/>
                </a:tc>
                <a:tc>
                  <a:txBody>
                    <a:bodyPr/>
                    <a:lstStyle/>
                    <a:p>
                      <a:pPr algn="ctr" fontAlgn="ctr"/>
                      <a:r>
                        <a:rPr lang="tr-TR" sz="900" u="none" strike="noStrike">
                          <a:effectLst/>
                        </a:rPr>
                        <a:t>1,4</a:t>
                      </a:r>
                      <a:endParaRPr lang="tr-TR" sz="900" b="1" i="0" u="none" strike="noStrike">
                        <a:solidFill>
                          <a:srgbClr val="000000"/>
                        </a:solidFill>
                        <a:effectLst/>
                        <a:latin typeface="Calibri" panose="020F0502020204030204" pitchFamily="34" charset="0"/>
                      </a:endParaRPr>
                    </a:p>
                  </a:txBody>
                  <a:tcPr marL="3201" marR="3201" marT="3201" marB="0" anchor="ctr"/>
                </a:tc>
                <a:tc>
                  <a:txBody>
                    <a:bodyPr/>
                    <a:lstStyle/>
                    <a:p>
                      <a:pPr algn="ctr" fontAlgn="ctr"/>
                      <a:r>
                        <a:rPr lang="tr-TR" sz="900" u="none" strike="noStrike">
                          <a:effectLst/>
                        </a:rPr>
                        <a:t>14</a:t>
                      </a:r>
                      <a:endParaRPr lang="tr-TR" sz="900" b="1" i="0" u="none" strike="noStrike">
                        <a:solidFill>
                          <a:srgbClr val="000000"/>
                        </a:solidFill>
                        <a:effectLst/>
                        <a:latin typeface="Calibri" panose="020F0502020204030204" pitchFamily="34" charset="0"/>
                      </a:endParaRPr>
                    </a:p>
                  </a:txBody>
                  <a:tcPr marL="3201" marR="3201" marT="3201" marB="0" anchor="ctr"/>
                </a:tc>
                <a:tc>
                  <a:txBody>
                    <a:bodyPr/>
                    <a:lstStyle/>
                    <a:p>
                      <a:pPr algn="ctr" fontAlgn="ctr"/>
                      <a:r>
                        <a:rPr lang="tr-TR" sz="900" u="none" strike="noStrike">
                          <a:effectLst/>
                        </a:rPr>
                        <a:t>4</a:t>
                      </a:r>
                      <a:endParaRPr lang="tr-TR" sz="900" b="1" i="0" u="none" strike="noStrike">
                        <a:solidFill>
                          <a:srgbClr val="000000"/>
                        </a:solidFill>
                        <a:effectLst/>
                        <a:latin typeface="Calibri" panose="020F0502020204030204" pitchFamily="34" charset="0"/>
                      </a:endParaRPr>
                    </a:p>
                  </a:txBody>
                  <a:tcPr marL="3201" marR="3201" marT="3201" marB="0" anchor="ctr"/>
                </a:tc>
                <a:tc>
                  <a:txBody>
                    <a:bodyPr/>
                    <a:lstStyle/>
                    <a:p>
                      <a:pPr algn="ctr" fontAlgn="ctr"/>
                      <a:r>
                        <a:rPr lang="tr-TR" sz="900" u="none" strike="noStrike">
                          <a:effectLst/>
                        </a:rPr>
                        <a:t>3,9</a:t>
                      </a:r>
                      <a:endParaRPr lang="tr-TR" sz="900" b="1" i="0" u="none" strike="noStrike">
                        <a:solidFill>
                          <a:srgbClr val="000000"/>
                        </a:solidFill>
                        <a:effectLst/>
                        <a:latin typeface="Calibri" panose="020F0502020204030204" pitchFamily="34" charset="0"/>
                      </a:endParaRPr>
                    </a:p>
                  </a:txBody>
                  <a:tcPr marL="3201" marR="3201" marT="3201" marB="0" anchor="ctr"/>
                </a:tc>
                <a:extLst>
                  <a:ext uri="{0D108BD9-81ED-4DB2-BD59-A6C34878D82A}">
                    <a16:rowId xmlns:a16="http://schemas.microsoft.com/office/drawing/2014/main" val="1614600828"/>
                  </a:ext>
                </a:extLst>
              </a:tr>
              <a:tr h="82908">
                <a:tc>
                  <a:txBody>
                    <a:bodyPr/>
                    <a:lstStyle/>
                    <a:p>
                      <a:pPr algn="l" fontAlgn="ctr"/>
                      <a:r>
                        <a:rPr lang="tr-TR" sz="900" u="none" strike="noStrike">
                          <a:effectLst/>
                        </a:rPr>
                        <a:t>3.       SAKARYA</a:t>
                      </a:r>
                      <a:endParaRPr lang="tr-TR" sz="900" b="1" i="0" u="none" strike="noStrike">
                        <a:solidFill>
                          <a:srgbClr val="000000"/>
                        </a:solidFill>
                        <a:effectLst/>
                        <a:latin typeface="Calibri" panose="020F0502020204030204" pitchFamily="34" charset="0"/>
                      </a:endParaRPr>
                    </a:p>
                  </a:txBody>
                  <a:tcPr marL="3201" marR="3201" marT="3201" marB="0" anchor="ctr"/>
                </a:tc>
                <a:tc>
                  <a:txBody>
                    <a:bodyPr/>
                    <a:lstStyle/>
                    <a:p>
                      <a:pPr algn="ctr" fontAlgn="ctr"/>
                      <a:r>
                        <a:rPr lang="tr-TR" sz="900" u="none" strike="noStrike">
                          <a:effectLst/>
                        </a:rPr>
                        <a:t>15</a:t>
                      </a:r>
                      <a:endParaRPr lang="tr-TR" sz="900" b="1" i="0" u="none" strike="noStrike">
                        <a:solidFill>
                          <a:srgbClr val="000000"/>
                        </a:solidFill>
                        <a:effectLst/>
                        <a:latin typeface="Calibri" panose="020F0502020204030204" pitchFamily="34" charset="0"/>
                      </a:endParaRPr>
                    </a:p>
                  </a:txBody>
                  <a:tcPr marL="3201" marR="3201" marT="3201" marB="0" anchor="ctr"/>
                </a:tc>
                <a:tc>
                  <a:txBody>
                    <a:bodyPr/>
                    <a:lstStyle/>
                    <a:p>
                      <a:pPr algn="ctr" fontAlgn="ctr"/>
                      <a:r>
                        <a:rPr lang="tr-TR" sz="900" u="none" strike="noStrike">
                          <a:effectLst/>
                        </a:rPr>
                        <a:t>698</a:t>
                      </a:r>
                      <a:endParaRPr lang="tr-TR" sz="900" b="1" i="0" u="none" strike="noStrike">
                        <a:solidFill>
                          <a:srgbClr val="000000"/>
                        </a:solidFill>
                        <a:effectLst/>
                        <a:latin typeface="Calibri" panose="020F0502020204030204" pitchFamily="34" charset="0"/>
                      </a:endParaRPr>
                    </a:p>
                  </a:txBody>
                  <a:tcPr marL="3201" marR="3201" marT="3201" marB="0" anchor="ctr"/>
                </a:tc>
                <a:tc>
                  <a:txBody>
                    <a:bodyPr/>
                    <a:lstStyle/>
                    <a:p>
                      <a:pPr algn="ctr" fontAlgn="ctr"/>
                      <a:r>
                        <a:rPr lang="tr-TR" sz="900" u="none" strike="noStrike">
                          <a:effectLst/>
                        </a:rPr>
                        <a:t>1,06</a:t>
                      </a:r>
                      <a:endParaRPr lang="tr-TR" sz="900" b="1" i="0" u="none" strike="noStrike">
                        <a:solidFill>
                          <a:srgbClr val="000000"/>
                        </a:solidFill>
                        <a:effectLst/>
                        <a:latin typeface="Calibri" panose="020F0502020204030204" pitchFamily="34" charset="0"/>
                      </a:endParaRPr>
                    </a:p>
                  </a:txBody>
                  <a:tcPr marL="3201" marR="3201" marT="3201" marB="0" anchor="ctr"/>
                </a:tc>
                <a:tc>
                  <a:txBody>
                    <a:bodyPr/>
                    <a:lstStyle/>
                    <a:p>
                      <a:pPr algn="ctr" fontAlgn="ctr"/>
                      <a:r>
                        <a:rPr lang="tr-TR" sz="900" u="none" strike="noStrike">
                          <a:effectLst/>
                        </a:rPr>
                        <a:t>9</a:t>
                      </a:r>
                      <a:endParaRPr lang="tr-TR" sz="900" b="1" i="0" u="none" strike="noStrike">
                        <a:solidFill>
                          <a:srgbClr val="000000"/>
                        </a:solidFill>
                        <a:effectLst/>
                        <a:latin typeface="Calibri" panose="020F0502020204030204" pitchFamily="34" charset="0"/>
                      </a:endParaRPr>
                    </a:p>
                  </a:txBody>
                  <a:tcPr marL="3201" marR="3201" marT="3201" marB="0" anchor="ctr"/>
                </a:tc>
                <a:tc>
                  <a:txBody>
                    <a:bodyPr/>
                    <a:lstStyle/>
                    <a:p>
                      <a:pPr algn="ctr" fontAlgn="ctr"/>
                      <a:r>
                        <a:rPr lang="tr-TR" sz="900" u="none" strike="noStrike">
                          <a:effectLst/>
                        </a:rPr>
                        <a:t>2</a:t>
                      </a:r>
                      <a:endParaRPr lang="tr-TR" sz="900" b="1" i="0" u="none" strike="noStrike">
                        <a:solidFill>
                          <a:srgbClr val="000000"/>
                        </a:solidFill>
                        <a:effectLst/>
                        <a:latin typeface="Calibri" panose="020F0502020204030204" pitchFamily="34" charset="0"/>
                      </a:endParaRPr>
                    </a:p>
                  </a:txBody>
                  <a:tcPr marL="3201" marR="3201" marT="3201" marB="0" anchor="ctr"/>
                </a:tc>
                <a:tc>
                  <a:txBody>
                    <a:bodyPr/>
                    <a:lstStyle/>
                    <a:p>
                      <a:pPr algn="ctr" fontAlgn="ctr"/>
                      <a:r>
                        <a:rPr lang="tr-TR" sz="900" u="none" strike="noStrike">
                          <a:effectLst/>
                        </a:rPr>
                        <a:t>2,4</a:t>
                      </a:r>
                      <a:endParaRPr lang="tr-TR" sz="900" b="1" i="0" u="none" strike="noStrike">
                        <a:solidFill>
                          <a:srgbClr val="000000"/>
                        </a:solidFill>
                        <a:effectLst/>
                        <a:latin typeface="Calibri" panose="020F0502020204030204" pitchFamily="34" charset="0"/>
                      </a:endParaRPr>
                    </a:p>
                  </a:txBody>
                  <a:tcPr marL="3201" marR="3201" marT="3201" marB="0" anchor="ctr"/>
                </a:tc>
                <a:extLst>
                  <a:ext uri="{0D108BD9-81ED-4DB2-BD59-A6C34878D82A}">
                    <a16:rowId xmlns:a16="http://schemas.microsoft.com/office/drawing/2014/main" val="3955457441"/>
                  </a:ext>
                </a:extLst>
              </a:tr>
              <a:tr h="82908">
                <a:tc>
                  <a:txBody>
                    <a:bodyPr/>
                    <a:lstStyle/>
                    <a:p>
                      <a:pPr algn="l" fontAlgn="ctr"/>
                      <a:r>
                        <a:rPr lang="tr-TR" sz="900" u="none" strike="noStrike">
                          <a:effectLst/>
                        </a:rPr>
                        <a:t>4.       BURDUR</a:t>
                      </a:r>
                      <a:endParaRPr lang="tr-TR" sz="900" b="1" i="0" u="none" strike="noStrike">
                        <a:solidFill>
                          <a:srgbClr val="000000"/>
                        </a:solidFill>
                        <a:effectLst/>
                        <a:latin typeface="Calibri" panose="020F0502020204030204" pitchFamily="34" charset="0"/>
                      </a:endParaRPr>
                    </a:p>
                  </a:txBody>
                  <a:tcPr marL="3201" marR="3201" marT="3201" marB="0" anchor="ctr"/>
                </a:tc>
                <a:tc>
                  <a:txBody>
                    <a:bodyPr/>
                    <a:lstStyle/>
                    <a:p>
                      <a:pPr algn="ctr" fontAlgn="ctr"/>
                      <a:r>
                        <a:rPr lang="tr-TR" sz="900" u="none" strike="noStrike">
                          <a:effectLst/>
                        </a:rPr>
                        <a:t>8</a:t>
                      </a:r>
                      <a:endParaRPr lang="tr-TR" sz="900" b="1" i="0" u="none" strike="noStrike">
                        <a:solidFill>
                          <a:srgbClr val="000000"/>
                        </a:solidFill>
                        <a:effectLst/>
                        <a:latin typeface="Calibri" panose="020F0502020204030204" pitchFamily="34" charset="0"/>
                      </a:endParaRPr>
                    </a:p>
                  </a:txBody>
                  <a:tcPr marL="3201" marR="3201" marT="3201" marB="0" anchor="ctr"/>
                </a:tc>
                <a:tc>
                  <a:txBody>
                    <a:bodyPr/>
                    <a:lstStyle/>
                    <a:p>
                      <a:pPr algn="ctr" fontAlgn="ctr"/>
                      <a:r>
                        <a:rPr lang="tr-TR" sz="900" u="none" strike="noStrike">
                          <a:effectLst/>
                        </a:rPr>
                        <a:t>572</a:t>
                      </a:r>
                      <a:endParaRPr lang="tr-TR" sz="900" b="1" i="0" u="none" strike="noStrike">
                        <a:solidFill>
                          <a:srgbClr val="000000"/>
                        </a:solidFill>
                        <a:effectLst/>
                        <a:latin typeface="Calibri" panose="020F0502020204030204" pitchFamily="34" charset="0"/>
                      </a:endParaRPr>
                    </a:p>
                  </a:txBody>
                  <a:tcPr marL="3201" marR="3201" marT="3201" marB="0" anchor="ctr"/>
                </a:tc>
                <a:tc>
                  <a:txBody>
                    <a:bodyPr/>
                    <a:lstStyle/>
                    <a:p>
                      <a:pPr algn="ctr" fontAlgn="ctr"/>
                      <a:r>
                        <a:rPr lang="tr-TR" sz="900" u="none" strike="noStrike">
                          <a:effectLst/>
                        </a:rPr>
                        <a:t>0,02</a:t>
                      </a:r>
                      <a:endParaRPr lang="tr-TR" sz="900" b="1" i="0" u="none" strike="noStrike">
                        <a:solidFill>
                          <a:srgbClr val="000000"/>
                        </a:solidFill>
                        <a:effectLst/>
                        <a:latin typeface="Calibri" panose="020F0502020204030204" pitchFamily="34" charset="0"/>
                      </a:endParaRPr>
                    </a:p>
                  </a:txBody>
                  <a:tcPr marL="3201" marR="3201" marT="3201" marB="0" anchor="ctr"/>
                </a:tc>
                <a:tc>
                  <a:txBody>
                    <a:bodyPr/>
                    <a:lstStyle/>
                    <a:p>
                      <a:pPr algn="ctr" fontAlgn="ctr"/>
                      <a:r>
                        <a:rPr lang="tr-TR" sz="900" u="none" strike="noStrike">
                          <a:effectLst/>
                        </a:rPr>
                        <a:t>1</a:t>
                      </a:r>
                      <a:endParaRPr lang="tr-TR" sz="900" b="1" i="0" u="none" strike="noStrike">
                        <a:solidFill>
                          <a:srgbClr val="000000"/>
                        </a:solidFill>
                        <a:effectLst/>
                        <a:latin typeface="Calibri" panose="020F0502020204030204" pitchFamily="34" charset="0"/>
                      </a:endParaRPr>
                    </a:p>
                  </a:txBody>
                  <a:tcPr marL="3201" marR="3201" marT="3201" marB="0" anchor="ctr"/>
                </a:tc>
                <a:tc>
                  <a:txBody>
                    <a:bodyPr/>
                    <a:lstStyle/>
                    <a:p>
                      <a:pPr algn="ctr" fontAlgn="ctr"/>
                      <a:r>
                        <a:rPr lang="tr-TR" sz="900" u="none" strike="noStrike">
                          <a:effectLst/>
                        </a:rPr>
                        <a:t>1</a:t>
                      </a:r>
                      <a:endParaRPr lang="tr-TR" sz="900" b="1" i="0" u="none" strike="noStrike">
                        <a:solidFill>
                          <a:srgbClr val="000000"/>
                        </a:solidFill>
                        <a:effectLst/>
                        <a:latin typeface="Calibri" panose="020F0502020204030204" pitchFamily="34" charset="0"/>
                      </a:endParaRPr>
                    </a:p>
                  </a:txBody>
                  <a:tcPr marL="3201" marR="3201" marT="3201" marB="0" anchor="ctr"/>
                </a:tc>
                <a:tc>
                  <a:txBody>
                    <a:bodyPr/>
                    <a:lstStyle/>
                    <a:p>
                      <a:pPr algn="ctr" fontAlgn="ctr"/>
                      <a:r>
                        <a:rPr lang="tr-TR" sz="900" u="none" strike="noStrike">
                          <a:effectLst/>
                        </a:rPr>
                        <a:t>3,9</a:t>
                      </a:r>
                      <a:endParaRPr lang="tr-TR" sz="900" b="1" i="0" u="none" strike="noStrike">
                        <a:solidFill>
                          <a:srgbClr val="000000"/>
                        </a:solidFill>
                        <a:effectLst/>
                        <a:latin typeface="Calibri" panose="020F0502020204030204" pitchFamily="34" charset="0"/>
                      </a:endParaRPr>
                    </a:p>
                  </a:txBody>
                  <a:tcPr marL="3201" marR="3201" marT="3201" marB="0" anchor="ctr"/>
                </a:tc>
                <a:extLst>
                  <a:ext uri="{0D108BD9-81ED-4DB2-BD59-A6C34878D82A}">
                    <a16:rowId xmlns:a16="http://schemas.microsoft.com/office/drawing/2014/main" val="3565586072"/>
                  </a:ext>
                </a:extLst>
              </a:tr>
              <a:tr h="82908">
                <a:tc>
                  <a:txBody>
                    <a:bodyPr/>
                    <a:lstStyle/>
                    <a:p>
                      <a:pPr algn="l" fontAlgn="ctr"/>
                      <a:r>
                        <a:rPr lang="tr-TR" sz="900" u="none" strike="noStrike">
                          <a:effectLst/>
                        </a:rPr>
                        <a:t>5.       KOCAELİ</a:t>
                      </a:r>
                      <a:endParaRPr lang="tr-TR" sz="900" b="1" i="0" u="none" strike="noStrike">
                        <a:solidFill>
                          <a:srgbClr val="000000"/>
                        </a:solidFill>
                        <a:effectLst/>
                        <a:latin typeface="Calibri" panose="020F0502020204030204" pitchFamily="34" charset="0"/>
                      </a:endParaRPr>
                    </a:p>
                  </a:txBody>
                  <a:tcPr marL="3201" marR="3201" marT="3201" marB="0" anchor="ctr"/>
                </a:tc>
                <a:tc>
                  <a:txBody>
                    <a:bodyPr/>
                    <a:lstStyle/>
                    <a:p>
                      <a:pPr algn="ctr" fontAlgn="ctr"/>
                      <a:r>
                        <a:rPr lang="tr-TR" sz="900" u="none" strike="noStrike">
                          <a:effectLst/>
                        </a:rPr>
                        <a:t>56</a:t>
                      </a:r>
                      <a:endParaRPr lang="tr-TR" sz="900" b="1" i="0" u="none" strike="noStrike">
                        <a:solidFill>
                          <a:srgbClr val="000000"/>
                        </a:solidFill>
                        <a:effectLst/>
                        <a:latin typeface="Calibri" panose="020F0502020204030204" pitchFamily="34" charset="0"/>
                      </a:endParaRPr>
                    </a:p>
                  </a:txBody>
                  <a:tcPr marL="3201" marR="3201" marT="3201" marB="0" anchor="ctr"/>
                </a:tc>
                <a:tc>
                  <a:txBody>
                    <a:bodyPr/>
                    <a:lstStyle/>
                    <a:p>
                      <a:pPr algn="ctr" fontAlgn="ctr"/>
                      <a:r>
                        <a:rPr lang="tr-TR" sz="900" u="none" strike="noStrike">
                          <a:effectLst/>
                        </a:rPr>
                        <a:t>687</a:t>
                      </a:r>
                      <a:endParaRPr lang="tr-TR" sz="900" b="1" i="0" u="none" strike="noStrike">
                        <a:solidFill>
                          <a:srgbClr val="000000"/>
                        </a:solidFill>
                        <a:effectLst/>
                        <a:latin typeface="Calibri" panose="020F0502020204030204" pitchFamily="34" charset="0"/>
                      </a:endParaRPr>
                    </a:p>
                  </a:txBody>
                  <a:tcPr marL="3201" marR="3201" marT="3201" marB="0" anchor="ctr"/>
                </a:tc>
                <a:tc>
                  <a:txBody>
                    <a:bodyPr/>
                    <a:lstStyle/>
                    <a:p>
                      <a:pPr algn="ctr" fontAlgn="ctr"/>
                      <a:r>
                        <a:rPr lang="tr-TR" sz="900" u="none" strike="noStrike">
                          <a:effectLst/>
                        </a:rPr>
                        <a:t>2,03</a:t>
                      </a:r>
                      <a:endParaRPr lang="tr-TR" sz="900" b="1" i="0" u="none" strike="noStrike">
                        <a:solidFill>
                          <a:srgbClr val="000000"/>
                        </a:solidFill>
                        <a:effectLst/>
                        <a:latin typeface="Calibri" panose="020F0502020204030204" pitchFamily="34" charset="0"/>
                      </a:endParaRPr>
                    </a:p>
                  </a:txBody>
                  <a:tcPr marL="3201" marR="3201" marT="3201" marB="0" anchor="ctr"/>
                </a:tc>
                <a:tc>
                  <a:txBody>
                    <a:bodyPr/>
                    <a:lstStyle/>
                    <a:p>
                      <a:pPr algn="ctr" fontAlgn="ctr"/>
                      <a:r>
                        <a:rPr lang="tr-TR" sz="900" u="none" strike="noStrike">
                          <a:effectLst/>
                        </a:rPr>
                        <a:t>32</a:t>
                      </a:r>
                      <a:endParaRPr lang="tr-TR" sz="900" b="1" i="0" u="none" strike="noStrike">
                        <a:solidFill>
                          <a:srgbClr val="000000"/>
                        </a:solidFill>
                        <a:effectLst/>
                        <a:latin typeface="Calibri" panose="020F0502020204030204" pitchFamily="34" charset="0"/>
                      </a:endParaRPr>
                    </a:p>
                  </a:txBody>
                  <a:tcPr marL="3201" marR="3201" marT="3201" marB="0" anchor="ctr"/>
                </a:tc>
                <a:tc>
                  <a:txBody>
                    <a:bodyPr/>
                    <a:lstStyle/>
                    <a:p>
                      <a:pPr algn="ctr" fontAlgn="ctr"/>
                      <a:r>
                        <a:rPr lang="tr-TR" sz="900" u="none" strike="noStrike">
                          <a:effectLst/>
                        </a:rPr>
                        <a:t>2</a:t>
                      </a:r>
                      <a:endParaRPr lang="tr-TR" sz="900" b="1" i="0" u="none" strike="noStrike">
                        <a:solidFill>
                          <a:srgbClr val="000000"/>
                        </a:solidFill>
                        <a:effectLst/>
                        <a:latin typeface="Calibri" panose="020F0502020204030204" pitchFamily="34" charset="0"/>
                      </a:endParaRPr>
                    </a:p>
                  </a:txBody>
                  <a:tcPr marL="3201" marR="3201" marT="3201" marB="0" anchor="ctr"/>
                </a:tc>
                <a:tc>
                  <a:txBody>
                    <a:bodyPr/>
                    <a:lstStyle/>
                    <a:p>
                      <a:pPr algn="ctr" fontAlgn="ctr"/>
                      <a:r>
                        <a:rPr lang="tr-TR" sz="900" u="none" strike="noStrike">
                          <a:effectLst/>
                        </a:rPr>
                        <a:t>2,4</a:t>
                      </a:r>
                      <a:endParaRPr lang="tr-TR" sz="900" b="1" i="0" u="none" strike="noStrike">
                        <a:solidFill>
                          <a:srgbClr val="000000"/>
                        </a:solidFill>
                        <a:effectLst/>
                        <a:latin typeface="Calibri" panose="020F0502020204030204" pitchFamily="34" charset="0"/>
                      </a:endParaRPr>
                    </a:p>
                  </a:txBody>
                  <a:tcPr marL="3201" marR="3201" marT="3201" marB="0" anchor="ctr"/>
                </a:tc>
                <a:extLst>
                  <a:ext uri="{0D108BD9-81ED-4DB2-BD59-A6C34878D82A}">
                    <a16:rowId xmlns:a16="http://schemas.microsoft.com/office/drawing/2014/main" val="356952543"/>
                  </a:ext>
                </a:extLst>
              </a:tr>
              <a:tr h="82908">
                <a:tc>
                  <a:txBody>
                    <a:bodyPr/>
                    <a:lstStyle/>
                    <a:p>
                      <a:pPr algn="l" fontAlgn="ctr"/>
                      <a:r>
                        <a:rPr lang="tr-TR" sz="900" u="none" strike="noStrike">
                          <a:effectLst/>
                        </a:rPr>
                        <a:t>6.       İSTANBUL</a:t>
                      </a:r>
                      <a:endParaRPr lang="tr-TR" sz="900" b="1" i="0" u="none" strike="noStrike">
                        <a:solidFill>
                          <a:srgbClr val="000000"/>
                        </a:solidFill>
                        <a:effectLst/>
                        <a:latin typeface="Calibri" panose="020F0502020204030204" pitchFamily="34" charset="0"/>
                      </a:endParaRPr>
                    </a:p>
                  </a:txBody>
                  <a:tcPr marL="3201" marR="3201" marT="3201" marB="0" anchor="ctr"/>
                </a:tc>
                <a:tc>
                  <a:txBody>
                    <a:bodyPr/>
                    <a:lstStyle/>
                    <a:p>
                      <a:pPr algn="ctr" fontAlgn="ctr"/>
                      <a:r>
                        <a:rPr lang="tr-TR" sz="900" u="none" strike="noStrike">
                          <a:effectLst/>
                        </a:rPr>
                        <a:t>540</a:t>
                      </a:r>
                      <a:endParaRPr lang="tr-TR" sz="900" b="1" i="0" u="none" strike="noStrike">
                        <a:solidFill>
                          <a:srgbClr val="000000"/>
                        </a:solidFill>
                        <a:effectLst/>
                        <a:latin typeface="Calibri" panose="020F0502020204030204" pitchFamily="34" charset="0"/>
                      </a:endParaRPr>
                    </a:p>
                  </a:txBody>
                  <a:tcPr marL="3201" marR="3201" marT="3201" marB="0" anchor="ctr"/>
                </a:tc>
                <a:tc>
                  <a:txBody>
                    <a:bodyPr/>
                    <a:lstStyle/>
                    <a:p>
                      <a:pPr algn="ctr" fontAlgn="ctr"/>
                      <a:r>
                        <a:rPr lang="tr-TR" sz="900" u="none" strike="noStrike">
                          <a:effectLst/>
                        </a:rPr>
                        <a:t>817</a:t>
                      </a:r>
                      <a:endParaRPr lang="tr-TR" sz="900" b="1" i="0" u="none" strike="noStrike">
                        <a:solidFill>
                          <a:srgbClr val="000000"/>
                        </a:solidFill>
                        <a:effectLst/>
                        <a:latin typeface="Calibri" panose="020F0502020204030204" pitchFamily="34" charset="0"/>
                      </a:endParaRPr>
                    </a:p>
                  </a:txBody>
                  <a:tcPr marL="3201" marR="3201" marT="3201" marB="0" anchor="ctr"/>
                </a:tc>
                <a:tc>
                  <a:txBody>
                    <a:bodyPr/>
                    <a:lstStyle/>
                    <a:p>
                      <a:pPr algn="ctr" fontAlgn="ctr"/>
                      <a:r>
                        <a:rPr lang="tr-TR" sz="900" u="none" strike="noStrike">
                          <a:effectLst/>
                        </a:rPr>
                        <a:t>15,83</a:t>
                      </a:r>
                      <a:endParaRPr lang="tr-TR" sz="900" b="1" i="0" u="none" strike="noStrike">
                        <a:solidFill>
                          <a:srgbClr val="000000"/>
                        </a:solidFill>
                        <a:effectLst/>
                        <a:latin typeface="Calibri" panose="020F0502020204030204" pitchFamily="34" charset="0"/>
                      </a:endParaRPr>
                    </a:p>
                  </a:txBody>
                  <a:tcPr marL="3201" marR="3201" marT="3201" marB="0" anchor="ctr"/>
                </a:tc>
                <a:tc>
                  <a:txBody>
                    <a:bodyPr/>
                    <a:lstStyle/>
                    <a:p>
                      <a:pPr algn="ctr" fontAlgn="ctr"/>
                      <a:r>
                        <a:rPr lang="tr-TR" sz="900" u="none" strike="noStrike">
                          <a:effectLst/>
                        </a:rPr>
                        <a:t>182</a:t>
                      </a:r>
                      <a:endParaRPr lang="tr-TR" sz="900" b="1" i="0" u="none" strike="noStrike">
                        <a:solidFill>
                          <a:srgbClr val="000000"/>
                        </a:solidFill>
                        <a:effectLst/>
                        <a:latin typeface="Calibri" panose="020F0502020204030204" pitchFamily="34" charset="0"/>
                      </a:endParaRPr>
                    </a:p>
                  </a:txBody>
                  <a:tcPr marL="3201" marR="3201" marT="3201" marB="0" anchor="ctr"/>
                </a:tc>
                <a:tc>
                  <a:txBody>
                    <a:bodyPr/>
                    <a:lstStyle/>
                    <a:p>
                      <a:pPr algn="ctr" fontAlgn="ctr"/>
                      <a:r>
                        <a:rPr lang="tr-TR" sz="900" u="none" strike="noStrike">
                          <a:effectLst/>
                        </a:rPr>
                        <a:t>62</a:t>
                      </a:r>
                      <a:endParaRPr lang="tr-TR" sz="900" b="1" i="0" u="none" strike="noStrike">
                        <a:solidFill>
                          <a:srgbClr val="000000"/>
                        </a:solidFill>
                        <a:effectLst/>
                        <a:latin typeface="Calibri" panose="020F0502020204030204" pitchFamily="34" charset="0"/>
                      </a:endParaRPr>
                    </a:p>
                  </a:txBody>
                  <a:tcPr marL="3201" marR="3201" marT="3201" marB="0" anchor="ctr"/>
                </a:tc>
                <a:tc>
                  <a:txBody>
                    <a:bodyPr/>
                    <a:lstStyle/>
                    <a:p>
                      <a:pPr algn="ctr" fontAlgn="ctr"/>
                      <a:r>
                        <a:rPr lang="tr-TR" sz="900" u="none" strike="noStrike">
                          <a:effectLst/>
                        </a:rPr>
                        <a:t>12,3</a:t>
                      </a:r>
                      <a:endParaRPr lang="tr-TR" sz="900" b="1" i="0" u="none" strike="noStrike">
                        <a:solidFill>
                          <a:srgbClr val="000000"/>
                        </a:solidFill>
                        <a:effectLst/>
                        <a:latin typeface="Calibri" panose="020F0502020204030204" pitchFamily="34" charset="0"/>
                      </a:endParaRPr>
                    </a:p>
                  </a:txBody>
                  <a:tcPr marL="3201" marR="3201" marT="3201" marB="0" anchor="ctr"/>
                </a:tc>
                <a:extLst>
                  <a:ext uri="{0D108BD9-81ED-4DB2-BD59-A6C34878D82A}">
                    <a16:rowId xmlns:a16="http://schemas.microsoft.com/office/drawing/2014/main" val="887351493"/>
                  </a:ext>
                </a:extLst>
              </a:tr>
              <a:tr h="82908">
                <a:tc>
                  <a:txBody>
                    <a:bodyPr/>
                    <a:lstStyle/>
                    <a:p>
                      <a:pPr algn="l" fontAlgn="ctr"/>
                      <a:r>
                        <a:rPr lang="tr-TR" sz="900" u="none" strike="noStrike">
                          <a:effectLst/>
                        </a:rPr>
                        <a:t>7.       TUNCELİ</a:t>
                      </a:r>
                      <a:endParaRPr lang="tr-TR" sz="900" b="1" i="0" u="none" strike="noStrike">
                        <a:solidFill>
                          <a:srgbClr val="000000"/>
                        </a:solidFill>
                        <a:effectLst/>
                        <a:latin typeface="Calibri" panose="020F0502020204030204" pitchFamily="34" charset="0"/>
                      </a:endParaRPr>
                    </a:p>
                  </a:txBody>
                  <a:tcPr marL="3201" marR="3201" marT="3201" marB="0" anchor="ctr"/>
                </a:tc>
                <a:tc>
                  <a:txBody>
                    <a:bodyPr/>
                    <a:lstStyle/>
                    <a:p>
                      <a:pPr algn="ctr" fontAlgn="ctr"/>
                      <a:r>
                        <a:rPr lang="tr-TR" sz="900" u="none" strike="noStrike">
                          <a:effectLst/>
                        </a:rPr>
                        <a:t>0,06</a:t>
                      </a:r>
                      <a:endParaRPr lang="tr-TR" sz="900" b="1" i="0" u="none" strike="noStrike">
                        <a:solidFill>
                          <a:srgbClr val="000000"/>
                        </a:solidFill>
                        <a:effectLst/>
                        <a:latin typeface="Calibri" panose="020F0502020204030204" pitchFamily="34" charset="0"/>
                      </a:endParaRPr>
                    </a:p>
                  </a:txBody>
                  <a:tcPr marL="3201" marR="3201" marT="3201" marB="0" anchor="ctr"/>
                </a:tc>
                <a:tc>
                  <a:txBody>
                    <a:bodyPr/>
                    <a:lstStyle/>
                    <a:p>
                      <a:pPr algn="ctr" fontAlgn="ctr"/>
                      <a:r>
                        <a:rPr lang="tr-TR" sz="900" u="none" strike="noStrike">
                          <a:effectLst/>
                        </a:rPr>
                        <a:t>263</a:t>
                      </a:r>
                      <a:endParaRPr lang="tr-TR" sz="900" b="1" i="0" u="none" strike="noStrike">
                        <a:solidFill>
                          <a:srgbClr val="000000"/>
                        </a:solidFill>
                        <a:effectLst/>
                        <a:latin typeface="Calibri" panose="020F0502020204030204" pitchFamily="34" charset="0"/>
                      </a:endParaRPr>
                    </a:p>
                  </a:txBody>
                  <a:tcPr marL="3201" marR="3201" marT="3201" marB="0" anchor="ctr"/>
                </a:tc>
                <a:tc>
                  <a:txBody>
                    <a:bodyPr/>
                    <a:lstStyle/>
                    <a:p>
                      <a:pPr algn="ctr" fontAlgn="ctr"/>
                      <a:r>
                        <a:rPr lang="tr-TR" sz="900" u="none" strike="noStrike">
                          <a:effectLst/>
                        </a:rPr>
                        <a:t>0,08</a:t>
                      </a:r>
                      <a:endParaRPr lang="tr-TR" sz="900" b="1" i="0" u="none" strike="noStrike">
                        <a:solidFill>
                          <a:srgbClr val="000000"/>
                        </a:solidFill>
                        <a:effectLst/>
                        <a:latin typeface="Calibri" panose="020F0502020204030204" pitchFamily="34" charset="0"/>
                      </a:endParaRPr>
                    </a:p>
                  </a:txBody>
                  <a:tcPr marL="3201" marR="3201" marT="3201" marB="0" anchor="ctr"/>
                </a:tc>
                <a:tc>
                  <a:txBody>
                    <a:bodyPr/>
                    <a:lstStyle/>
                    <a:p>
                      <a:pPr algn="ctr" fontAlgn="ctr"/>
                      <a:r>
                        <a:rPr lang="tr-TR" sz="900" u="none" strike="noStrike">
                          <a:effectLst/>
                        </a:rPr>
                        <a:t>0</a:t>
                      </a:r>
                      <a:endParaRPr lang="tr-TR" sz="900" b="1" i="0" u="none" strike="noStrike">
                        <a:solidFill>
                          <a:srgbClr val="000000"/>
                        </a:solidFill>
                        <a:effectLst/>
                        <a:latin typeface="Calibri" panose="020F0502020204030204" pitchFamily="34" charset="0"/>
                      </a:endParaRPr>
                    </a:p>
                  </a:txBody>
                  <a:tcPr marL="3201" marR="3201" marT="3201" marB="0" anchor="ctr"/>
                </a:tc>
                <a:tc>
                  <a:txBody>
                    <a:bodyPr/>
                    <a:lstStyle/>
                    <a:p>
                      <a:pPr algn="ctr" fontAlgn="ctr"/>
                      <a:r>
                        <a:rPr lang="tr-TR" sz="900" u="none" strike="noStrike">
                          <a:effectLst/>
                        </a:rPr>
                        <a:t>1</a:t>
                      </a:r>
                      <a:endParaRPr lang="tr-TR" sz="900" b="1" i="0" u="none" strike="noStrike">
                        <a:solidFill>
                          <a:srgbClr val="000000"/>
                        </a:solidFill>
                        <a:effectLst/>
                        <a:latin typeface="Calibri" panose="020F0502020204030204" pitchFamily="34" charset="0"/>
                      </a:endParaRPr>
                    </a:p>
                  </a:txBody>
                  <a:tcPr marL="3201" marR="3201" marT="3201" marB="0" anchor="ctr"/>
                </a:tc>
                <a:tc>
                  <a:txBody>
                    <a:bodyPr/>
                    <a:lstStyle/>
                    <a:p>
                      <a:pPr algn="ctr" fontAlgn="ctr"/>
                      <a:r>
                        <a:rPr lang="tr-TR" sz="900" u="none" strike="noStrike">
                          <a:effectLst/>
                        </a:rPr>
                        <a:t>2,5</a:t>
                      </a:r>
                      <a:endParaRPr lang="tr-TR" sz="900" b="1" i="0" u="none" strike="noStrike">
                        <a:solidFill>
                          <a:srgbClr val="000000"/>
                        </a:solidFill>
                        <a:effectLst/>
                        <a:latin typeface="Calibri" panose="020F0502020204030204" pitchFamily="34" charset="0"/>
                      </a:endParaRPr>
                    </a:p>
                  </a:txBody>
                  <a:tcPr marL="3201" marR="3201" marT="3201" marB="0" anchor="ctr"/>
                </a:tc>
                <a:extLst>
                  <a:ext uri="{0D108BD9-81ED-4DB2-BD59-A6C34878D82A}">
                    <a16:rowId xmlns:a16="http://schemas.microsoft.com/office/drawing/2014/main" val="3573872172"/>
                  </a:ext>
                </a:extLst>
              </a:tr>
              <a:tr h="82908">
                <a:tc>
                  <a:txBody>
                    <a:bodyPr/>
                    <a:lstStyle/>
                    <a:p>
                      <a:pPr algn="l" fontAlgn="ctr"/>
                      <a:r>
                        <a:rPr lang="tr-TR" sz="900" u="none" strike="noStrike">
                          <a:effectLst/>
                        </a:rPr>
                        <a:t>8.       ELAZIĞ</a:t>
                      </a:r>
                      <a:endParaRPr lang="tr-TR" sz="900" b="1" i="0" u="none" strike="noStrike">
                        <a:solidFill>
                          <a:srgbClr val="000000"/>
                        </a:solidFill>
                        <a:effectLst/>
                        <a:latin typeface="Calibri" panose="020F0502020204030204" pitchFamily="34" charset="0"/>
                      </a:endParaRPr>
                    </a:p>
                  </a:txBody>
                  <a:tcPr marL="3201" marR="3201" marT="3201" marB="0" anchor="ctr"/>
                </a:tc>
                <a:tc>
                  <a:txBody>
                    <a:bodyPr/>
                    <a:lstStyle/>
                    <a:p>
                      <a:pPr algn="ctr" fontAlgn="ctr"/>
                      <a:r>
                        <a:rPr lang="tr-TR" sz="900" u="none" strike="noStrike">
                          <a:effectLst/>
                        </a:rPr>
                        <a:t>13</a:t>
                      </a:r>
                      <a:endParaRPr lang="tr-TR" sz="900" b="1" i="0" u="none" strike="noStrike">
                        <a:solidFill>
                          <a:srgbClr val="000000"/>
                        </a:solidFill>
                        <a:effectLst/>
                        <a:latin typeface="Calibri" panose="020F0502020204030204" pitchFamily="34" charset="0"/>
                      </a:endParaRPr>
                    </a:p>
                  </a:txBody>
                  <a:tcPr marL="3201" marR="3201" marT="3201" marB="0" anchor="ctr"/>
                </a:tc>
                <a:tc>
                  <a:txBody>
                    <a:bodyPr/>
                    <a:lstStyle/>
                    <a:p>
                      <a:pPr algn="ctr" fontAlgn="ctr"/>
                      <a:r>
                        <a:rPr lang="tr-TR" sz="900" u="none" strike="noStrike">
                          <a:effectLst/>
                        </a:rPr>
                        <a:t>222</a:t>
                      </a:r>
                      <a:endParaRPr lang="tr-TR" sz="900" b="1" i="0" u="none" strike="noStrike">
                        <a:solidFill>
                          <a:srgbClr val="000000"/>
                        </a:solidFill>
                        <a:effectLst/>
                        <a:latin typeface="Calibri" panose="020F0502020204030204" pitchFamily="34" charset="0"/>
                      </a:endParaRPr>
                    </a:p>
                  </a:txBody>
                  <a:tcPr marL="3201" marR="3201" marT="3201" marB="0" anchor="ctr"/>
                </a:tc>
                <a:tc>
                  <a:txBody>
                    <a:bodyPr/>
                    <a:lstStyle/>
                    <a:p>
                      <a:pPr algn="ctr" fontAlgn="ctr"/>
                      <a:r>
                        <a:rPr lang="tr-TR" sz="900" u="none" strike="noStrike">
                          <a:effectLst/>
                        </a:rPr>
                        <a:t>0,5</a:t>
                      </a:r>
                      <a:endParaRPr lang="tr-TR" sz="900" b="1" i="0" u="none" strike="noStrike">
                        <a:solidFill>
                          <a:srgbClr val="000000"/>
                        </a:solidFill>
                        <a:effectLst/>
                        <a:latin typeface="Calibri" panose="020F0502020204030204" pitchFamily="34" charset="0"/>
                      </a:endParaRPr>
                    </a:p>
                  </a:txBody>
                  <a:tcPr marL="3201" marR="3201" marT="3201" marB="0" anchor="ctr"/>
                </a:tc>
                <a:tc>
                  <a:txBody>
                    <a:bodyPr/>
                    <a:lstStyle/>
                    <a:p>
                      <a:pPr algn="ctr" fontAlgn="ctr"/>
                      <a:r>
                        <a:rPr lang="tr-TR" sz="900" u="none" strike="noStrike">
                          <a:effectLst/>
                        </a:rPr>
                        <a:t>1</a:t>
                      </a:r>
                      <a:endParaRPr lang="tr-TR" sz="900" b="1" i="0" u="none" strike="noStrike">
                        <a:solidFill>
                          <a:srgbClr val="000000"/>
                        </a:solidFill>
                        <a:effectLst/>
                        <a:latin typeface="Calibri" panose="020F0502020204030204" pitchFamily="34" charset="0"/>
                      </a:endParaRPr>
                    </a:p>
                  </a:txBody>
                  <a:tcPr marL="3201" marR="3201" marT="3201" marB="0" anchor="ctr"/>
                </a:tc>
                <a:tc>
                  <a:txBody>
                    <a:bodyPr/>
                    <a:lstStyle/>
                    <a:p>
                      <a:pPr algn="ctr" fontAlgn="ctr"/>
                      <a:r>
                        <a:rPr lang="tr-TR" sz="900" u="none" strike="noStrike">
                          <a:effectLst/>
                        </a:rPr>
                        <a:t>1</a:t>
                      </a:r>
                      <a:endParaRPr lang="tr-TR" sz="900" b="1" i="0" u="none" strike="noStrike">
                        <a:solidFill>
                          <a:srgbClr val="000000"/>
                        </a:solidFill>
                        <a:effectLst/>
                        <a:latin typeface="Calibri" panose="020F0502020204030204" pitchFamily="34" charset="0"/>
                      </a:endParaRPr>
                    </a:p>
                  </a:txBody>
                  <a:tcPr marL="3201" marR="3201" marT="3201" marB="0" anchor="ctr"/>
                </a:tc>
                <a:tc>
                  <a:txBody>
                    <a:bodyPr/>
                    <a:lstStyle/>
                    <a:p>
                      <a:pPr algn="ctr" fontAlgn="ctr"/>
                      <a:r>
                        <a:rPr lang="tr-TR" sz="900" u="none" strike="noStrike">
                          <a:effectLst/>
                        </a:rPr>
                        <a:t>2,5</a:t>
                      </a:r>
                      <a:endParaRPr lang="tr-TR" sz="900" b="1" i="0" u="none" strike="noStrike">
                        <a:solidFill>
                          <a:srgbClr val="000000"/>
                        </a:solidFill>
                        <a:effectLst/>
                        <a:latin typeface="Calibri" panose="020F0502020204030204" pitchFamily="34" charset="0"/>
                      </a:endParaRPr>
                    </a:p>
                  </a:txBody>
                  <a:tcPr marL="3201" marR="3201" marT="3201" marB="0" anchor="ctr"/>
                </a:tc>
                <a:extLst>
                  <a:ext uri="{0D108BD9-81ED-4DB2-BD59-A6C34878D82A}">
                    <a16:rowId xmlns:a16="http://schemas.microsoft.com/office/drawing/2014/main" val="601127391"/>
                  </a:ext>
                </a:extLst>
              </a:tr>
              <a:tr h="82908">
                <a:tc>
                  <a:txBody>
                    <a:bodyPr/>
                    <a:lstStyle/>
                    <a:p>
                      <a:pPr algn="l" fontAlgn="ctr"/>
                      <a:r>
                        <a:rPr lang="tr-TR" sz="900" u="none" strike="noStrike">
                          <a:effectLst/>
                        </a:rPr>
                        <a:t>9.       ŞANLIURFA</a:t>
                      </a:r>
                      <a:endParaRPr lang="tr-TR" sz="900" b="1" i="0" u="none" strike="noStrike">
                        <a:solidFill>
                          <a:srgbClr val="000000"/>
                        </a:solidFill>
                        <a:effectLst/>
                        <a:latin typeface="Calibri" panose="020F0502020204030204" pitchFamily="34" charset="0"/>
                      </a:endParaRPr>
                    </a:p>
                  </a:txBody>
                  <a:tcPr marL="3201" marR="3201" marT="3201" marB="0" anchor="ctr"/>
                </a:tc>
                <a:tc>
                  <a:txBody>
                    <a:bodyPr/>
                    <a:lstStyle/>
                    <a:p>
                      <a:pPr algn="ctr" fontAlgn="ctr"/>
                      <a:r>
                        <a:rPr lang="tr-TR" sz="900" u="none" strike="noStrike">
                          <a:effectLst/>
                        </a:rPr>
                        <a:t>429</a:t>
                      </a:r>
                      <a:endParaRPr lang="tr-TR" sz="900" b="1" i="0" u="none" strike="noStrike">
                        <a:solidFill>
                          <a:srgbClr val="000000"/>
                        </a:solidFill>
                        <a:effectLst/>
                        <a:latin typeface="Calibri" panose="020F0502020204030204" pitchFamily="34" charset="0"/>
                      </a:endParaRPr>
                    </a:p>
                  </a:txBody>
                  <a:tcPr marL="3201" marR="3201" marT="3201" marB="0" anchor="ctr"/>
                </a:tc>
                <a:tc>
                  <a:txBody>
                    <a:bodyPr/>
                    <a:lstStyle/>
                    <a:p>
                      <a:pPr algn="ctr" fontAlgn="ctr"/>
                      <a:r>
                        <a:rPr lang="tr-TR" sz="900" u="none" strike="noStrike">
                          <a:effectLst/>
                        </a:rPr>
                        <a:t>40</a:t>
                      </a:r>
                      <a:endParaRPr lang="tr-TR" sz="900" b="1" i="0" u="none" strike="noStrike">
                        <a:solidFill>
                          <a:srgbClr val="000000"/>
                        </a:solidFill>
                        <a:effectLst/>
                        <a:latin typeface="Calibri" panose="020F0502020204030204" pitchFamily="34" charset="0"/>
                      </a:endParaRPr>
                    </a:p>
                  </a:txBody>
                  <a:tcPr marL="3201" marR="3201" marT="3201" marB="0" anchor="ctr"/>
                </a:tc>
                <a:tc>
                  <a:txBody>
                    <a:bodyPr/>
                    <a:lstStyle/>
                    <a:p>
                      <a:pPr algn="ctr" fontAlgn="ctr"/>
                      <a:r>
                        <a:rPr lang="tr-TR" sz="900" u="none" strike="noStrike">
                          <a:effectLst/>
                        </a:rPr>
                        <a:t>2,14</a:t>
                      </a:r>
                      <a:endParaRPr lang="tr-TR" sz="900" b="1" i="0" u="none" strike="noStrike">
                        <a:solidFill>
                          <a:srgbClr val="000000"/>
                        </a:solidFill>
                        <a:effectLst/>
                        <a:latin typeface="Calibri" panose="020F0502020204030204" pitchFamily="34" charset="0"/>
                      </a:endParaRPr>
                    </a:p>
                  </a:txBody>
                  <a:tcPr marL="3201" marR="3201" marT="3201" marB="0" anchor="ctr"/>
                </a:tc>
                <a:tc>
                  <a:txBody>
                    <a:bodyPr/>
                    <a:lstStyle/>
                    <a:p>
                      <a:pPr algn="ctr" fontAlgn="ctr"/>
                      <a:r>
                        <a:rPr lang="tr-TR" sz="900" u="none" strike="noStrike">
                          <a:effectLst/>
                        </a:rPr>
                        <a:t>2</a:t>
                      </a:r>
                      <a:endParaRPr lang="tr-TR" sz="900" b="1" i="0" u="none" strike="noStrike">
                        <a:solidFill>
                          <a:srgbClr val="000000"/>
                        </a:solidFill>
                        <a:effectLst/>
                        <a:latin typeface="Calibri" panose="020F0502020204030204" pitchFamily="34" charset="0"/>
                      </a:endParaRPr>
                    </a:p>
                  </a:txBody>
                  <a:tcPr marL="3201" marR="3201" marT="3201" marB="0" anchor="ctr"/>
                </a:tc>
                <a:tc>
                  <a:txBody>
                    <a:bodyPr/>
                    <a:lstStyle/>
                    <a:p>
                      <a:pPr algn="ctr" fontAlgn="ctr"/>
                      <a:r>
                        <a:rPr lang="tr-TR" sz="900" u="none" strike="noStrike">
                          <a:effectLst/>
                        </a:rPr>
                        <a:t>1</a:t>
                      </a:r>
                      <a:endParaRPr lang="tr-TR" sz="900" b="1" i="0" u="none" strike="noStrike">
                        <a:solidFill>
                          <a:srgbClr val="000000"/>
                        </a:solidFill>
                        <a:effectLst/>
                        <a:latin typeface="Calibri" panose="020F0502020204030204" pitchFamily="34" charset="0"/>
                      </a:endParaRPr>
                    </a:p>
                  </a:txBody>
                  <a:tcPr marL="3201" marR="3201" marT="3201" marB="0" anchor="ctr"/>
                </a:tc>
                <a:tc>
                  <a:txBody>
                    <a:bodyPr/>
                    <a:lstStyle/>
                    <a:p>
                      <a:pPr algn="ctr" fontAlgn="ctr"/>
                      <a:r>
                        <a:rPr lang="tr-TR" sz="900" u="none" strike="noStrike">
                          <a:effectLst/>
                        </a:rPr>
                        <a:t>7,5</a:t>
                      </a:r>
                      <a:endParaRPr lang="tr-TR" sz="900" b="1" i="0" u="none" strike="noStrike">
                        <a:solidFill>
                          <a:srgbClr val="000000"/>
                        </a:solidFill>
                        <a:effectLst/>
                        <a:latin typeface="Calibri" panose="020F0502020204030204" pitchFamily="34" charset="0"/>
                      </a:endParaRPr>
                    </a:p>
                  </a:txBody>
                  <a:tcPr marL="3201" marR="3201" marT="3201" marB="0" anchor="ctr"/>
                </a:tc>
                <a:extLst>
                  <a:ext uri="{0D108BD9-81ED-4DB2-BD59-A6C34878D82A}">
                    <a16:rowId xmlns:a16="http://schemas.microsoft.com/office/drawing/2014/main" val="3293408095"/>
                  </a:ext>
                </a:extLst>
              </a:tr>
              <a:tr h="82908">
                <a:tc>
                  <a:txBody>
                    <a:bodyPr/>
                    <a:lstStyle/>
                    <a:p>
                      <a:pPr algn="l" fontAlgn="ctr"/>
                      <a:r>
                        <a:rPr lang="tr-TR" sz="900" u="none" strike="noStrike">
                          <a:effectLst/>
                        </a:rPr>
                        <a:t>10.     BAYBURT</a:t>
                      </a:r>
                      <a:endParaRPr lang="tr-TR" sz="900" b="1" i="0" u="none" strike="noStrike">
                        <a:solidFill>
                          <a:srgbClr val="000000"/>
                        </a:solidFill>
                        <a:effectLst/>
                        <a:latin typeface="Calibri" panose="020F0502020204030204" pitchFamily="34" charset="0"/>
                      </a:endParaRPr>
                    </a:p>
                  </a:txBody>
                  <a:tcPr marL="3201" marR="3201" marT="3201" marB="0" anchor="ctr"/>
                </a:tc>
                <a:tc>
                  <a:txBody>
                    <a:bodyPr/>
                    <a:lstStyle/>
                    <a:p>
                      <a:pPr algn="ctr" fontAlgn="ctr"/>
                      <a:r>
                        <a:rPr lang="tr-TR" sz="900" u="none" strike="noStrike">
                          <a:effectLst/>
                        </a:rPr>
                        <a:t>0,08</a:t>
                      </a:r>
                      <a:endParaRPr lang="tr-TR" sz="900" b="1" i="0" u="none" strike="noStrike">
                        <a:solidFill>
                          <a:srgbClr val="000000"/>
                        </a:solidFill>
                        <a:effectLst/>
                        <a:latin typeface="Calibri" panose="020F0502020204030204" pitchFamily="34" charset="0"/>
                      </a:endParaRPr>
                    </a:p>
                  </a:txBody>
                  <a:tcPr marL="3201" marR="3201" marT="3201" marB="0" anchor="ctr"/>
                </a:tc>
                <a:tc>
                  <a:txBody>
                    <a:bodyPr/>
                    <a:lstStyle/>
                    <a:p>
                      <a:pPr algn="ctr" fontAlgn="ctr"/>
                      <a:r>
                        <a:rPr lang="tr-TR" sz="900" u="none" strike="noStrike">
                          <a:effectLst/>
                        </a:rPr>
                        <a:t>352</a:t>
                      </a:r>
                      <a:endParaRPr lang="tr-TR" sz="900" b="1" i="0" u="none" strike="noStrike">
                        <a:solidFill>
                          <a:srgbClr val="000000"/>
                        </a:solidFill>
                        <a:effectLst/>
                        <a:latin typeface="Calibri" panose="020F0502020204030204" pitchFamily="34" charset="0"/>
                      </a:endParaRPr>
                    </a:p>
                  </a:txBody>
                  <a:tcPr marL="3201" marR="3201" marT="3201" marB="0" anchor="ctr"/>
                </a:tc>
                <a:tc>
                  <a:txBody>
                    <a:bodyPr/>
                    <a:lstStyle/>
                    <a:p>
                      <a:pPr algn="ctr" fontAlgn="ctr"/>
                      <a:r>
                        <a:rPr lang="tr-TR" sz="900" u="none" strike="noStrike">
                          <a:effectLst/>
                        </a:rPr>
                        <a:t>0,08</a:t>
                      </a:r>
                      <a:endParaRPr lang="tr-TR" sz="900" b="1" i="0" u="none" strike="noStrike">
                        <a:solidFill>
                          <a:srgbClr val="000000"/>
                        </a:solidFill>
                        <a:effectLst/>
                        <a:latin typeface="Calibri" panose="020F0502020204030204" pitchFamily="34" charset="0"/>
                      </a:endParaRPr>
                    </a:p>
                  </a:txBody>
                  <a:tcPr marL="3201" marR="3201" marT="3201" marB="0" anchor="ctr"/>
                </a:tc>
                <a:tc>
                  <a:txBody>
                    <a:bodyPr/>
                    <a:lstStyle/>
                    <a:p>
                      <a:pPr algn="ctr" fontAlgn="ctr"/>
                      <a:r>
                        <a:rPr lang="tr-TR" sz="900" u="none" strike="noStrike">
                          <a:effectLst/>
                        </a:rPr>
                        <a:t>0</a:t>
                      </a:r>
                      <a:endParaRPr lang="tr-TR" sz="900" b="1" i="0" u="none" strike="noStrike">
                        <a:solidFill>
                          <a:srgbClr val="000000"/>
                        </a:solidFill>
                        <a:effectLst/>
                        <a:latin typeface="Calibri" panose="020F0502020204030204" pitchFamily="34" charset="0"/>
                      </a:endParaRPr>
                    </a:p>
                  </a:txBody>
                  <a:tcPr marL="3201" marR="3201" marT="3201" marB="0" anchor="ctr"/>
                </a:tc>
                <a:tc>
                  <a:txBody>
                    <a:bodyPr/>
                    <a:lstStyle/>
                    <a:p>
                      <a:pPr algn="ctr" fontAlgn="ctr"/>
                      <a:r>
                        <a:rPr lang="tr-TR" sz="900" u="none" strike="noStrike">
                          <a:effectLst/>
                        </a:rPr>
                        <a:t>1</a:t>
                      </a:r>
                      <a:endParaRPr lang="tr-TR" sz="900" b="1" i="0" u="none" strike="noStrike">
                        <a:solidFill>
                          <a:srgbClr val="000000"/>
                        </a:solidFill>
                        <a:effectLst/>
                        <a:latin typeface="Calibri" panose="020F0502020204030204" pitchFamily="34" charset="0"/>
                      </a:endParaRPr>
                    </a:p>
                  </a:txBody>
                  <a:tcPr marL="3201" marR="3201" marT="3201" marB="0" anchor="ctr"/>
                </a:tc>
                <a:tc>
                  <a:txBody>
                    <a:bodyPr/>
                    <a:lstStyle/>
                    <a:p>
                      <a:pPr algn="ctr" fontAlgn="ctr"/>
                      <a:r>
                        <a:rPr lang="tr-TR" sz="900" u="none" strike="noStrike">
                          <a:effectLst/>
                        </a:rPr>
                        <a:t>3,3</a:t>
                      </a:r>
                      <a:endParaRPr lang="tr-TR" sz="900" b="1" i="0" u="none" strike="noStrike">
                        <a:solidFill>
                          <a:srgbClr val="000000"/>
                        </a:solidFill>
                        <a:effectLst/>
                        <a:latin typeface="Calibri" panose="020F0502020204030204" pitchFamily="34" charset="0"/>
                      </a:endParaRPr>
                    </a:p>
                  </a:txBody>
                  <a:tcPr marL="3201" marR="3201" marT="3201" marB="0" anchor="ctr"/>
                </a:tc>
                <a:extLst>
                  <a:ext uri="{0D108BD9-81ED-4DB2-BD59-A6C34878D82A}">
                    <a16:rowId xmlns:a16="http://schemas.microsoft.com/office/drawing/2014/main" val="54220140"/>
                  </a:ext>
                </a:extLst>
              </a:tr>
              <a:tr h="82908">
                <a:tc>
                  <a:txBody>
                    <a:bodyPr/>
                    <a:lstStyle/>
                    <a:p>
                      <a:pPr algn="l" fontAlgn="ctr"/>
                      <a:r>
                        <a:rPr lang="tr-TR" sz="900" u="none" strike="noStrike">
                          <a:effectLst/>
                        </a:rPr>
                        <a:t>11.     MANİSA</a:t>
                      </a:r>
                      <a:endParaRPr lang="tr-TR" sz="900" b="1" i="0" u="none" strike="noStrike">
                        <a:solidFill>
                          <a:srgbClr val="000000"/>
                        </a:solidFill>
                        <a:effectLst/>
                        <a:latin typeface="Calibri" panose="020F0502020204030204" pitchFamily="34" charset="0"/>
                      </a:endParaRPr>
                    </a:p>
                  </a:txBody>
                  <a:tcPr marL="3201" marR="3201" marT="3201" marB="0" anchor="ctr"/>
                </a:tc>
                <a:tc>
                  <a:txBody>
                    <a:bodyPr/>
                    <a:lstStyle/>
                    <a:p>
                      <a:pPr algn="ctr" fontAlgn="ctr"/>
                      <a:r>
                        <a:rPr lang="tr-TR" sz="900" u="none" strike="noStrike">
                          <a:effectLst/>
                        </a:rPr>
                        <a:t>14</a:t>
                      </a:r>
                      <a:endParaRPr lang="tr-TR" sz="900" b="1" i="0" u="none" strike="noStrike">
                        <a:solidFill>
                          <a:srgbClr val="000000"/>
                        </a:solidFill>
                        <a:effectLst/>
                        <a:latin typeface="Calibri" panose="020F0502020204030204" pitchFamily="34" charset="0"/>
                      </a:endParaRPr>
                    </a:p>
                  </a:txBody>
                  <a:tcPr marL="3201" marR="3201" marT="3201" marB="0" anchor="ctr"/>
                </a:tc>
                <a:tc>
                  <a:txBody>
                    <a:bodyPr/>
                    <a:lstStyle/>
                    <a:p>
                      <a:pPr algn="ctr" fontAlgn="ctr"/>
                      <a:r>
                        <a:rPr lang="tr-TR" sz="900" u="none" strike="noStrike">
                          <a:effectLst/>
                        </a:rPr>
                        <a:t>834</a:t>
                      </a:r>
                      <a:endParaRPr lang="tr-TR" sz="900" b="1" i="0" u="none" strike="noStrike">
                        <a:solidFill>
                          <a:srgbClr val="000000"/>
                        </a:solidFill>
                        <a:effectLst/>
                        <a:latin typeface="Calibri" panose="020F0502020204030204" pitchFamily="34" charset="0"/>
                      </a:endParaRPr>
                    </a:p>
                  </a:txBody>
                  <a:tcPr marL="3201" marR="3201" marT="3201" marB="0" anchor="ctr"/>
                </a:tc>
                <a:tc>
                  <a:txBody>
                    <a:bodyPr/>
                    <a:lstStyle/>
                    <a:p>
                      <a:pPr algn="ctr" fontAlgn="ctr"/>
                      <a:r>
                        <a:rPr lang="tr-TR" sz="900" u="none" strike="noStrike">
                          <a:effectLst/>
                        </a:rPr>
                        <a:t>1,45</a:t>
                      </a:r>
                      <a:endParaRPr lang="tr-TR" sz="900" b="1" i="0" u="none" strike="noStrike">
                        <a:solidFill>
                          <a:srgbClr val="000000"/>
                        </a:solidFill>
                        <a:effectLst/>
                        <a:latin typeface="Calibri" panose="020F0502020204030204" pitchFamily="34" charset="0"/>
                      </a:endParaRPr>
                    </a:p>
                  </a:txBody>
                  <a:tcPr marL="3201" marR="3201" marT="3201" marB="0" anchor="ctr"/>
                </a:tc>
                <a:tc>
                  <a:txBody>
                    <a:bodyPr/>
                    <a:lstStyle/>
                    <a:p>
                      <a:pPr algn="ctr" fontAlgn="ctr"/>
                      <a:r>
                        <a:rPr lang="tr-TR" sz="900" u="none" strike="noStrike">
                          <a:effectLst/>
                        </a:rPr>
                        <a:t>11</a:t>
                      </a:r>
                      <a:endParaRPr lang="tr-TR" sz="900" b="1" i="0" u="none" strike="noStrike">
                        <a:solidFill>
                          <a:srgbClr val="000000"/>
                        </a:solidFill>
                        <a:effectLst/>
                        <a:latin typeface="Calibri" panose="020F0502020204030204" pitchFamily="34" charset="0"/>
                      </a:endParaRPr>
                    </a:p>
                  </a:txBody>
                  <a:tcPr marL="3201" marR="3201" marT="3201" marB="0" anchor="ctr"/>
                </a:tc>
                <a:tc>
                  <a:txBody>
                    <a:bodyPr/>
                    <a:lstStyle/>
                    <a:p>
                      <a:pPr algn="ctr" fontAlgn="ctr"/>
                      <a:r>
                        <a:rPr lang="tr-TR" sz="900" u="none" strike="noStrike">
                          <a:effectLst/>
                        </a:rPr>
                        <a:t>1</a:t>
                      </a:r>
                      <a:endParaRPr lang="tr-TR" sz="900" b="1" i="0" u="none" strike="noStrike">
                        <a:solidFill>
                          <a:srgbClr val="000000"/>
                        </a:solidFill>
                        <a:effectLst/>
                        <a:latin typeface="Calibri" panose="020F0502020204030204" pitchFamily="34" charset="0"/>
                      </a:endParaRPr>
                    </a:p>
                  </a:txBody>
                  <a:tcPr marL="3201" marR="3201" marT="3201" marB="0" anchor="ctr"/>
                </a:tc>
                <a:tc>
                  <a:txBody>
                    <a:bodyPr/>
                    <a:lstStyle/>
                    <a:p>
                      <a:pPr algn="ctr" fontAlgn="ctr"/>
                      <a:r>
                        <a:rPr lang="tr-TR" sz="900" u="none" strike="noStrike" dirty="0">
                          <a:effectLst/>
                        </a:rPr>
                        <a:t>1,7</a:t>
                      </a:r>
                      <a:endParaRPr lang="tr-TR" sz="900" b="1" i="0" u="none" strike="noStrike" dirty="0">
                        <a:solidFill>
                          <a:srgbClr val="000000"/>
                        </a:solidFill>
                        <a:effectLst/>
                        <a:latin typeface="Calibri" panose="020F0502020204030204" pitchFamily="34" charset="0"/>
                      </a:endParaRPr>
                    </a:p>
                  </a:txBody>
                  <a:tcPr marL="3201" marR="3201" marT="3201" marB="0" anchor="ctr"/>
                </a:tc>
                <a:extLst>
                  <a:ext uri="{0D108BD9-81ED-4DB2-BD59-A6C34878D82A}">
                    <a16:rowId xmlns:a16="http://schemas.microsoft.com/office/drawing/2014/main" val="2057757564"/>
                  </a:ext>
                </a:extLst>
              </a:tr>
              <a:tr h="82908">
                <a:tc>
                  <a:txBody>
                    <a:bodyPr/>
                    <a:lstStyle/>
                    <a:p>
                      <a:pPr algn="l" fontAlgn="ctr"/>
                      <a:r>
                        <a:rPr lang="tr-TR" sz="900" u="none" strike="noStrike">
                          <a:effectLst/>
                        </a:rPr>
                        <a:t>12.     ERZİNCAN</a:t>
                      </a:r>
                      <a:endParaRPr lang="tr-TR" sz="900" b="1" i="0" u="none" strike="noStrike">
                        <a:solidFill>
                          <a:srgbClr val="000000"/>
                        </a:solidFill>
                        <a:effectLst/>
                        <a:latin typeface="Calibri" panose="020F0502020204030204" pitchFamily="34" charset="0"/>
                      </a:endParaRPr>
                    </a:p>
                  </a:txBody>
                  <a:tcPr marL="3201" marR="3201" marT="3201" marB="0" anchor="ctr"/>
                </a:tc>
                <a:tc>
                  <a:txBody>
                    <a:bodyPr/>
                    <a:lstStyle/>
                    <a:p>
                      <a:pPr algn="ctr" fontAlgn="ctr"/>
                      <a:r>
                        <a:rPr lang="tr-TR" sz="900" u="none" strike="noStrike">
                          <a:effectLst/>
                        </a:rPr>
                        <a:t>0,22</a:t>
                      </a:r>
                      <a:endParaRPr lang="tr-TR" sz="900" b="1" i="0" u="none" strike="noStrike">
                        <a:solidFill>
                          <a:srgbClr val="000000"/>
                        </a:solidFill>
                        <a:effectLst/>
                        <a:latin typeface="Calibri" panose="020F0502020204030204" pitchFamily="34" charset="0"/>
                      </a:endParaRPr>
                    </a:p>
                  </a:txBody>
                  <a:tcPr marL="3201" marR="3201" marT="3201" marB="0" anchor="ctr"/>
                </a:tc>
                <a:tc>
                  <a:txBody>
                    <a:bodyPr/>
                    <a:lstStyle/>
                    <a:p>
                      <a:pPr algn="ctr" fontAlgn="ctr"/>
                      <a:r>
                        <a:rPr lang="tr-TR" sz="900" u="none" strike="noStrike">
                          <a:effectLst/>
                        </a:rPr>
                        <a:t>330</a:t>
                      </a:r>
                      <a:endParaRPr lang="tr-TR" sz="900" b="1" i="0" u="none" strike="noStrike">
                        <a:solidFill>
                          <a:srgbClr val="000000"/>
                        </a:solidFill>
                        <a:effectLst/>
                        <a:latin typeface="Calibri" panose="020F0502020204030204" pitchFamily="34" charset="0"/>
                      </a:endParaRPr>
                    </a:p>
                  </a:txBody>
                  <a:tcPr marL="3201" marR="3201" marT="3201" marB="0" anchor="ctr"/>
                </a:tc>
                <a:tc>
                  <a:txBody>
                    <a:bodyPr/>
                    <a:lstStyle/>
                    <a:p>
                      <a:pPr algn="ctr" fontAlgn="ctr"/>
                      <a:r>
                        <a:rPr lang="tr-TR" sz="900" u="none" strike="noStrike">
                          <a:effectLst/>
                        </a:rPr>
                        <a:t>0,23</a:t>
                      </a:r>
                      <a:endParaRPr lang="tr-TR" sz="900" b="1" i="0" u="none" strike="noStrike">
                        <a:solidFill>
                          <a:srgbClr val="000000"/>
                        </a:solidFill>
                        <a:effectLst/>
                        <a:latin typeface="Calibri" panose="020F0502020204030204" pitchFamily="34" charset="0"/>
                      </a:endParaRPr>
                    </a:p>
                  </a:txBody>
                  <a:tcPr marL="3201" marR="3201" marT="3201" marB="0" anchor="ctr"/>
                </a:tc>
                <a:tc>
                  <a:txBody>
                    <a:bodyPr/>
                    <a:lstStyle/>
                    <a:p>
                      <a:pPr algn="ctr" fontAlgn="ctr"/>
                      <a:r>
                        <a:rPr lang="tr-TR" sz="900" u="none" strike="noStrike">
                          <a:effectLst/>
                        </a:rPr>
                        <a:t>1</a:t>
                      </a:r>
                      <a:endParaRPr lang="tr-TR" sz="900" b="1" i="0" u="none" strike="noStrike">
                        <a:solidFill>
                          <a:srgbClr val="000000"/>
                        </a:solidFill>
                        <a:effectLst/>
                        <a:latin typeface="Calibri" panose="020F0502020204030204" pitchFamily="34" charset="0"/>
                      </a:endParaRPr>
                    </a:p>
                  </a:txBody>
                  <a:tcPr marL="3201" marR="3201" marT="3201" marB="0" anchor="ctr"/>
                </a:tc>
                <a:tc>
                  <a:txBody>
                    <a:bodyPr/>
                    <a:lstStyle/>
                    <a:p>
                      <a:pPr algn="ctr" fontAlgn="ctr"/>
                      <a:r>
                        <a:rPr lang="tr-TR" sz="900" u="none" strike="noStrike" dirty="0">
                          <a:effectLst/>
                        </a:rPr>
                        <a:t>1</a:t>
                      </a:r>
                      <a:endParaRPr lang="tr-TR" sz="900" b="1" i="0" u="none" strike="noStrike" dirty="0">
                        <a:solidFill>
                          <a:srgbClr val="000000"/>
                        </a:solidFill>
                        <a:effectLst/>
                        <a:latin typeface="Calibri" panose="020F0502020204030204" pitchFamily="34" charset="0"/>
                      </a:endParaRPr>
                    </a:p>
                  </a:txBody>
                  <a:tcPr marL="3201" marR="3201" marT="3201" marB="0" anchor="ctr"/>
                </a:tc>
                <a:tc>
                  <a:txBody>
                    <a:bodyPr/>
                    <a:lstStyle/>
                    <a:p>
                      <a:pPr algn="ctr" fontAlgn="ctr"/>
                      <a:r>
                        <a:rPr lang="tr-TR" sz="900" u="none" strike="noStrike" dirty="0">
                          <a:effectLst/>
                        </a:rPr>
                        <a:t>3</a:t>
                      </a:r>
                      <a:endParaRPr lang="tr-TR" sz="900" b="1" i="0" u="none" strike="noStrike" dirty="0">
                        <a:solidFill>
                          <a:srgbClr val="000000"/>
                        </a:solidFill>
                        <a:effectLst/>
                        <a:latin typeface="Calibri" panose="020F0502020204030204" pitchFamily="34" charset="0"/>
                      </a:endParaRPr>
                    </a:p>
                  </a:txBody>
                  <a:tcPr marL="3201" marR="3201" marT="3201" marB="0" anchor="ctr"/>
                </a:tc>
                <a:extLst>
                  <a:ext uri="{0D108BD9-81ED-4DB2-BD59-A6C34878D82A}">
                    <a16:rowId xmlns:a16="http://schemas.microsoft.com/office/drawing/2014/main" val="1265486475"/>
                  </a:ext>
                </a:extLst>
              </a:tr>
              <a:tr h="82908">
                <a:tc>
                  <a:txBody>
                    <a:bodyPr/>
                    <a:lstStyle/>
                    <a:p>
                      <a:pPr algn="l" fontAlgn="ctr"/>
                      <a:r>
                        <a:rPr lang="tr-TR" sz="900" u="none" strike="noStrike">
                          <a:effectLst/>
                        </a:rPr>
                        <a:t>13.     GAZİANTEP</a:t>
                      </a:r>
                      <a:endParaRPr lang="tr-TR" sz="900" b="1" i="0" u="none" strike="noStrike">
                        <a:solidFill>
                          <a:srgbClr val="000000"/>
                        </a:solidFill>
                        <a:effectLst/>
                        <a:latin typeface="Calibri" panose="020F0502020204030204" pitchFamily="34" charset="0"/>
                      </a:endParaRPr>
                    </a:p>
                  </a:txBody>
                  <a:tcPr marL="3201" marR="3201" marT="3201" marB="0" anchor="ctr"/>
                </a:tc>
                <a:tc>
                  <a:txBody>
                    <a:bodyPr/>
                    <a:lstStyle/>
                    <a:p>
                      <a:pPr algn="ctr" fontAlgn="ctr"/>
                      <a:r>
                        <a:rPr lang="tr-TR" sz="900" u="none" strike="noStrike">
                          <a:effectLst/>
                        </a:rPr>
                        <a:t>462</a:t>
                      </a:r>
                      <a:endParaRPr lang="tr-TR" sz="900" b="1" i="0" u="none" strike="noStrike">
                        <a:solidFill>
                          <a:srgbClr val="000000"/>
                        </a:solidFill>
                        <a:effectLst/>
                        <a:latin typeface="Calibri" panose="020F0502020204030204" pitchFamily="34" charset="0"/>
                      </a:endParaRPr>
                    </a:p>
                  </a:txBody>
                  <a:tcPr marL="3201" marR="3201" marT="3201" marB="0" anchor="ctr"/>
                </a:tc>
                <a:tc>
                  <a:txBody>
                    <a:bodyPr/>
                    <a:lstStyle/>
                    <a:p>
                      <a:pPr algn="ctr" fontAlgn="ctr"/>
                      <a:r>
                        <a:rPr lang="tr-TR" sz="900" u="none" strike="noStrike">
                          <a:effectLst/>
                        </a:rPr>
                        <a:t>44</a:t>
                      </a:r>
                      <a:endParaRPr lang="tr-TR" sz="900" b="1" i="0" u="none" strike="noStrike">
                        <a:solidFill>
                          <a:srgbClr val="000000"/>
                        </a:solidFill>
                        <a:effectLst/>
                        <a:latin typeface="Calibri" panose="020F0502020204030204" pitchFamily="34" charset="0"/>
                      </a:endParaRPr>
                    </a:p>
                  </a:txBody>
                  <a:tcPr marL="3201" marR="3201" marT="3201" marB="0" anchor="ctr"/>
                </a:tc>
                <a:tc>
                  <a:txBody>
                    <a:bodyPr/>
                    <a:lstStyle/>
                    <a:p>
                      <a:pPr algn="ctr" fontAlgn="ctr"/>
                      <a:r>
                        <a:rPr lang="tr-TR" sz="900" u="none" strike="noStrike">
                          <a:effectLst/>
                        </a:rPr>
                        <a:t>2,13</a:t>
                      </a:r>
                      <a:endParaRPr lang="tr-TR" sz="900" b="1" i="0" u="none" strike="noStrike">
                        <a:solidFill>
                          <a:srgbClr val="000000"/>
                        </a:solidFill>
                        <a:effectLst/>
                        <a:latin typeface="Calibri" panose="020F0502020204030204" pitchFamily="34" charset="0"/>
                      </a:endParaRPr>
                    </a:p>
                  </a:txBody>
                  <a:tcPr marL="3201" marR="3201" marT="3201" marB="0" anchor="ctr"/>
                </a:tc>
                <a:tc>
                  <a:txBody>
                    <a:bodyPr/>
                    <a:lstStyle/>
                    <a:p>
                      <a:pPr algn="ctr" fontAlgn="ctr"/>
                      <a:r>
                        <a:rPr lang="tr-TR" sz="900" u="none" strike="noStrike">
                          <a:effectLst/>
                        </a:rPr>
                        <a:t>4</a:t>
                      </a:r>
                      <a:endParaRPr lang="tr-TR" sz="900" b="1" i="0" u="none" strike="noStrike">
                        <a:solidFill>
                          <a:srgbClr val="000000"/>
                        </a:solidFill>
                        <a:effectLst/>
                        <a:latin typeface="Calibri" panose="020F0502020204030204" pitchFamily="34" charset="0"/>
                      </a:endParaRPr>
                    </a:p>
                  </a:txBody>
                  <a:tcPr marL="3201" marR="3201" marT="3201" marB="0" anchor="ctr"/>
                </a:tc>
                <a:tc>
                  <a:txBody>
                    <a:bodyPr/>
                    <a:lstStyle/>
                    <a:p>
                      <a:pPr algn="ctr" fontAlgn="ctr"/>
                      <a:r>
                        <a:rPr lang="tr-TR" sz="900" u="none" strike="noStrike">
                          <a:effectLst/>
                        </a:rPr>
                        <a:t>4</a:t>
                      </a:r>
                      <a:endParaRPr lang="tr-TR" sz="900" b="1" i="0" u="none" strike="noStrike">
                        <a:solidFill>
                          <a:srgbClr val="000000"/>
                        </a:solidFill>
                        <a:effectLst/>
                        <a:latin typeface="Calibri" panose="020F0502020204030204" pitchFamily="34" charset="0"/>
                      </a:endParaRPr>
                    </a:p>
                  </a:txBody>
                  <a:tcPr marL="3201" marR="3201" marT="3201" marB="0" anchor="ctr"/>
                </a:tc>
                <a:tc>
                  <a:txBody>
                    <a:bodyPr/>
                    <a:lstStyle/>
                    <a:p>
                      <a:pPr algn="ctr" fontAlgn="ctr"/>
                      <a:r>
                        <a:rPr lang="tr-TR" sz="900" u="none" strike="noStrike">
                          <a:effectLst/>
                        </a:rPr>
                        <a:t>3,3</a:t>
                      </a:r>
                      <a:endParaRPr lang="tr-TR" sz="900" b="1" i="0" u="none" strike="noStrike">
                        <a:solidFill>
                          <a:srgbClr val="000000"/>
                        </a:solidFill>
                        <a:effectLst/>
                        <a:latin typeface="Calibri" panose="020F0502020204030204" pitchFamily="34" charset="0"/>
                      </a:endParaRPr>
                    </a:p>
                  </a:txBody>
                  <a:tcPr marL="3201" marR="3201" marT="3201" marB="0" anchor="ctr"/>
                </a:tc>
                <a:extLst>
                  <a:ext uri="{0D108BD9-81ED-4DB2-BD59-A6C34878D82A}">
                    <a16:rowId xmlns:a16="http://schemas.microsoft.com/office/drawing/2014/main" val="2347861195"/>
                  </a:ext>
                </a:extLst>
              </a:tr>
              <a:tr h="82908">
                <a:tc>
                  <a:txBody>
                    <a:bodyPr/>
                    <a:lstStyle/>
                    <a:p>
                      <a:pPr algn="l" fontAlgn="ctr"/>
                      <a:r>
                        <a:rPr lang="tr-TR" sz="900" u="none" strike="noStrike">
                          <a:effectLst/>
                        </a:rPr>
                        <a:t>14.     ADIYAMAN</a:t>
                      </a:r>
                      <a:endParaRPr lang="tr-TR" sz="900" b="1" i="0" u="none" strike="noStrike">
                        <a:solidFill>
                          <a:srgbClr val="000000"/>
                        </a:solidFill>
                        <a:effectLst/>
                        <a:latin typeface="Calibri" panose="020F0502020204030204" pitchFamily="34" charset="0"/>
                      </a:endParaRPr>
                    </a:p>
                  </a:txBody>
                  <a:tcPr marL="3201" marR="3201" marT="3201" marB="0" anchor="ctr"/>
                </a:tc>
                <a:tc>
                  <a:txBody>
                    <a:bodyPr/>
                    <a:lstStyle/>
                    <a:p>
                      <a:pPr algn="ctr" fontAlgn="ctr"/>
                      <a:r>
                        <a:rPr lang="tr-TR" sz="900" u="none" strike="noStrike">
                          <a:effectLst/>
                        </a:rPr>
                        <a:t>23</a:t>
                      </a:r>
                      <a:endParaRPr lang="tr-TR" sz="900" b="1" i="0" u="none" strike="noStrike">
                        <a:solidFill>
                          <a:srgbClr val="000000"/>
                        </a:solidFill>
                        <a:effectLst/>
                        <a:latin typeface="Calibri" panose="020F0502020204030204" pitchFamily="34" charset="0"/>
                      </a:endParaRPr>
                    </a:p>
                  </a:txBody>
                  <a:tcPr marL="3201" marR="3201" marT="3201" marB="0" anchor="ctr"/>
                </a:tc>
                <a:tc>
                  <a:txBody>
                    <a:bodyPr/>
                    <a:lstStyle/>
                    <a:p>
                      <a:pPr algn="ctr" fontAlgn="ctr"/>
                      <a:r>
                        <a:rPr lang="tr-TR" sz="900" u="none" strike="noStrike">
                          <a:effectLst/>
                        </a:rPr>
                        <a:t>94</a:t>
                      </a:r>
                      <a:endParaRPr lang="tr-TR" sz="900" b="1" i="0" u="none" strike="noStrike">
                        <a:solidFill>
                          <a:srgbClr val="000000"/>
                        </a:solidFill>
                        <a:effectLst/>
                        <a:latin typeface="Calibri" panose="020F0502020204030204" pitchFamily="34" charset="0"/>
                      </a:endParaRPr>
                    </a:p>
                  </a:txBody>
                  <a:tcPr marL="3201" marR="3201" marT="3201" marB="0" anchor="ctr"/>
                </a:tc>
                <a:tc>
                  <a:txBody>
                    <a:bodyPr/>
                    <a:lstStyle/>
                    <a:p>
                      <a:pPr algn="ctr" fontAlgn="ctr"/>
                      <a:r>
                        <a:rPr lang="tr-TR" sz="900" u="none" strike="noStrike">
                          <a:effectLst/>
                        </a:rPr>
                        <a:t>0,63</a:t>
                      </a:r>
                      <a:endParaRPr lang="tr-TR" sz="900" b="1" i="0" u="none" strike="noStrike">
                        <a:solidFill>
                          <a:srgbClr val="000000"/>
                        </a:solidFill>
                        <a:effectLst/>
                        <a:latin typeface="Calibri" panose="020F0502020204030204" pitchFamily="34" charset="0"/>
                      </a:endParaRPr>
                    </a:p>
                  </a:txBody>
                  <a:tcPr marL="3201" marR="3201" marT="3201" marB="0" anchor="ctr"/>
                </a:tc>
                <a:tc>
                  <a:txBody>
                    <a:bodyPr/>
                    <a:lstStyle/>
                    <a:p>
                      <a:pPr algn="ctr" fontAlgn="ctr"/>
                      <a:r>
                        <a:rPr lang="tr-TR" sz="900" u="none" strike="noStrike">
                          <a:effectLst/>
                        </a:rPr>
                        <a:t>23</a:t>
                      </a:r>
                      <a:endParaRPr lang="tr-TR" sz="900" b="1" i="0" u="none" strike="noStrike">
                        <a:solidFill>
                          <a:srgbClr val="000000"/>
                        </a:solidFill>
                        <a:effectLst/>
                        <a:latin typeface="Calibri" panose="020F0502020204030204" pitchFamily="34" charset="0"/>
                      </a:endParaRPr>
                    </a:p>
                  </a:txBody>
                  <a:tcPr marL="3201" marR="3201" marT="3201" marB="0" anchor="ctr"/>
                </a:tc>
                <a:tc>
                  <a:txBody>
                    <a:bodyPr/>
                    <a:lstStyle/>
                    <a:p>
                      <a:pPr algn="ctr" fontAlgn="ctr"/>
                      <a:r>
                        <a:rPr lang="tr-TR" sz="900" u="none" strike="noStrike">
                          <a:effectLst/>
                        </a:rPr>
                        <a:t>1</a:t>
                      </a:r>
                      <a:endParaRPr lang="tr-TR" sz="900" b="1" i="0" u="none" strike="noStrike">
                        <a:solidFill>
                          <a:srgbClr val="000000"/>
                        </a:solidFill>
                        <a:effectLst/>
                        <a:latin typeface="Calibri" panose="020F0502020204030204" pitchFamily="34" charset="0"/>
                      </a:endParaRPr>
                    </a:p>
                  </a:txBody>
                  <a:tcPr marL="3201" marR="3201" marT="3201" marB="0" anchor="ctr"/>
                </a:tc>
                <a:tc>
                  <a:txBody>
                    <a:bodyPr/>
                    <a:lstStyle/>
                    <a:p>
                      <a:pPr algn="ctr" fontAlgn="ctr"/>
                      <a:r>
                        <a:rPr lang="tr-TR" sz="900" u="none" strike="noStrike">
                          <a:effectLst/>
                        </a:rPr>
                        <a:t>3,3</a:t>
                      </a:r>
                      <a:endParaRPr lang="tr-TR" sz="900" b="1" i="0" u="none" strike="noStrike">
                        <a:solidFill>
                          <a:srgbClr val="000000"/>
                        </a:solidFill>
                        <a:effectLst/>
                        <a:latin typeface="Calibri" panose="020F0502020204030204" pitchFamily="34" charset="0"/>
                      </a:endParaRPr>
                    </a:p>
                  </a:txBody>
                  <a:tcPr marL="3201" marR="3201" marT="3201" marB="0" anchor="ctr"/>
                </a:tc>
                <a:extLst>
                  <a:ext uri="{0D108BD9-81ED-4DB2-BD59-A6C34878D82A}">
                    <a16:rowId xmlns:a16="http://schemas.microsoft.com/office/drawing/2014/main" val="4096091203"/>
                  </a:ext>
                </a:extLst>
              </a:tr>
              <a:tr h="82908">
                <a:tc>
                  <a:txBody>
                    <a:bodyPr/>
                    <a:lstStyle/>
                    <a:p>
                      <a:pPr algn="l" fontAlgn="ctr"/>
                      <a:r>
                        <a:rPr lang="tr-TR" sz="900" u="none" strike="noStrike">
                          <a:effectLst/>
                        </a:rPr>
                        <a:t>15.     BURSA</a:t>
                      </a:r>
                      <a:endParaRPr lang="tr-TR" sz="900" b="1" i="0" u="none" strike="noStrike">
                        <a:solidFill>
                          <a:srgbClr val="000000"/>
                        </a:solidFill>
                        <a:effectLst/>
                        <a:latin typeface="Calibri" panose="020F0502020204030204" pitchFamily="34" charset="0"/>
                      </a:endParaRPr>
                    </a:p>
                  </a:txBody>
                  <a:tcPr marL="3201" marR="3201" marT="3201" marB="0" anchor="ctr"/>
                </a:tc>
                <a:tc>
                  <a:txBody>
                    <a:bodyPr/>
                    <a:lstStyle/>
                    <a:p>
                      <a:pPr algn="ctr" fontAlgn="ctr"/>
                      <a:r>
                        <a:rPr lang="tr-TR" sz="900" u="none" strike="noStrike">
                          <a:effectLst/>
                        </a:rPr>
                        <a:t>184</a:t>
                      </a:r>
                      <a:endParaRPr lang="tr-TR" sz="900" b="1" i="0" u="none" strike="noStrike">
                        <a:solidFill>
                          <a:srgbClr val="000000"/>
                        </a:solidFill>
                        <a:effectLst/>
                        <a:latin typeface="Calibri" panose="020F0502020204030204" pitchFamily="34" charset="0"/>
                      </a:endParaRPr>
                    </a:p>
                  </a:txBody>
                  <a:tcPr marL="3201" marR="3201" marT="3201" marB="0" anchor="ctr"/>
                </a:tc>
                <a:tc>
                  <a:txBody>
                    <a:bodyPr/>
                    <a:lstStyle/>
                    <a:p>
                      <a:pPr algn="ctr" fontAlgn="ctr"/>
                      <a:r>
                        <a:rPr lang="tr-TR" sz="900" u="none" strike="noStrike">
                          <a:effectLst/>
                        </a:rPr>
                        <a:t>764</a:t>
                      </a:r>
                      <a:endParaRPr lang="tr-TR" sz="900" b="1" i="0" u="none" strike="noStrike">
                        <a:solidFill>
                          <a:srgbClr val="000000"/>
                        </a:solidFill>
                        <a:effectLst/>
                        <a:latin typeface="Calibri" panose="020F0502020204030204" pitchFamily="34" charset="0"/>
                      </a:endParaRPr>
                    </a:p>
                  </a:txBody>
                  <a:tcPr marL="3201" marR="3201" marT="3201" marB="0" anchor="ctr"/>
                </a:tc>
                <a:tc>
                  <a:txBody>
                    <a:bodyPr/>
                    <a:lstStyle/>
                    <a:p>
                      <a:pPr algn="ctr" fontAlgn="ctr"/>
                      <a:r>
                        <a:rPr lang="tr-TR" sz="900" u="none" strike="noStrike">
                          <a:effectLst/>
                        </a:rPr>
                        <a:t>3,14</a:t>
                      </a:r>
                      <a:endParaRPr lang="tr-TR" sz="900" b="1" i="0" u="none" strike="noStrike">
                        <a:solidFill>
                          <a:srgbClr val="000000"/>
                        </a:solidFill>
                        <a:effectLst/>
                        <a:latin typeface="Calibri" panose="020F0502020204030204" pitchFamily="34" charset="0"/>
                      </a:endParaRPr>
                    </a:p>
                  </a:txBody>
                  <a:tcPr marL="3201" marR="3201" marT="3201" marB="0" anchor="ctr"/>
                </a:tc>
                <a:tc>
                  <a:txBody>
                    <a:bodyPr/>
                    <a:lstStyle/>
                    <a:p>
                      <a:pPr algn="ctr" fontAlgn="ctr"/>
                      <a:r>
                        <a:rPr lang="tr-TR" sz="900" u="none" strike="noStrike">
                          <a:effectLst/>
                        </a:rPr>
                        <a:t>30</a:t>
                      </a:r>
                      <a:endParaRPr lang="tr-TR" sz="900" b="1" i="0" u="none" strike="noStrike">
                        <a:solidFill>
                          <a:srgbClr val="000000"/>
                        </a:solidFill>
                        <a:effectLst/>
                        <a:latin typeface="Calibri" panose="020F0502020204030204" pitchFamily="34" charset="0"/>
                      </a:endParaRPr>
                    </a:p>
                  </a:txBody>
                  <a:tcPr marL="3201" marR="3201" marT="3201" marB="0" anchor="ctr"/>
                </a:tc>
                <a:tc>
                  <a:txBody>
                    <a:bodyPr/>
                    <a:lstStyle/>
                    <a:p>
                      <a:pPr algn="ctr" fontAlgn="ctr"/>
                      <a:r>
                        <a:rPr lang="tr-TR" sz="900" u="none" strike="noStrike">
                          <a:effectLst/>
                        </a:rPr>
                        <a:t>3</a:t>
                      </a:r>
                      <a:endParaRPr lang="tr-TR" sz="900" b="1" i="0" u="none" strike="noStrike">
                        <a:solidFill>
                          <a:srgbClr val="000000"/>
                        </a:solidFill>
                        <a:effectLst/>
                        <a:latin typeface="Calibri" panose="020F0502020204030204" pitchFamily="34" charset="0"/>
                      </a:endParaRPr>
                    </a:p>
                  </a:txBody>
                  <a:tcPr marL="3201" marR="3201" marT="3201" marB="0" anchor="ctr"/>
                </a:tc>
                <a:tc>
                  <a:txBody>
                    <a:bodyPr/>
                    <a:lstStyle/>
                    <a:p>
                      <a:pPr algn="ctr" fontAlgn="ctr"/>
                      <a:r>
                        <a:rPr lang="tr-TR" sz="900" u="none" strike="noStrike">
                          <a:effectLst/>
                        </a:rPr>
                        <a:t>3,3</a:t>
                      </a:r>
                      <a:endParaRPr lang="tr-TR" sz="900" b="1" i="0" u="none" strike="noStrike">
                        <a:solidFill>
                          <a:srgbClr val="000000"/>
                        </a:solidFill>
                        <a:effectLst/>
                        <a:latin typeface="Calibri" panose="020F0502020204030204" pitchFamily="34" charset="0"/>
                      </a:endParaRPr>
                    </a:p>
                  </a:txBody>
                  <a:tcPr marL="3201" marR="3201" marT="3201" marB="0" anchor="ctr"/>
                </a:tc>
                <a:extLst>
                  <a:ext uri="{0D108BD9-81ED-4DB2-BD59-A6C34878D82A}">
                    <a16:rowId xmlns:a16="http://schemas.microsoft.com/office/drawing/2014/main" val="2990493615"/>
                  </a:ext>
                </a:extLst>
              </a:tr>
              <a:tr h="82908">
                <a:tc>
                  <a:txBody>
                    <a:bodyPr/>
                    <a:lstStyle/>
                    <a:p>
                      <a:pPr algn="l" fontAlgn="ctr"/>
                      <a:r>
                        <a:rPr lang="tr-TR" sz="900" u="none" strike="noStrike">
                          <a:effectLst/>
                        </a:rPr>
                        <a:t>16.     ADANA</a:t>
                      </a:r>
                      <a:endParaRPr lang="tr-TR" sz="900" b="1" i="0" u="none" strike="noStrike">
                        <a:solidFill>
                          <a:srgbClr val="000000"/>
                        </a:solidFill>
                        <a:effectLst/>
                        <a:latin typeface="Calibri" panose="020F0502020204030204" pitchFamily="34" charset="0"/>
                      </a:endParaRPr>
                    </a:p>
                  </a:txBody>
                  <a:tcPr marL="3201" marR="3201" marT="3201" marB="0" anchor="ctr"/>
                </a:tc>
                <a:tc>
                  <a:txBody>
                    <a:bodyPr/>
                    <a:lstStyle/>
                    <a:p>
                      <a:pPr algn="ctr" fontAlgn="ctr"/>
                      <a:r>
                        <a:rPr lang="tr-TR" sz="900" u="none" strike="noStrike">
                          <a:effectLst/>
                        </a:rPr>
                        <a:t>256</a:t>
                      </a:r>
                      <a:endParaRPr lang="tr-TR" sz="900" b="1" i="0" u="none" strike="noStrike">
                        <a:solidFill>
                          <a:srgbClr val="000000"/>
                        </a:solidFill>
                        <a:effectLst/>
                        <a:latin typeface="Calibri" panose="020F0502020204030204" pitchFamily="34" charset="0"/>
                      </a:endParaRPr>
                    </a:p>
                  </a:txBody>
                  <a:tcPr marL="3201" marR="3201" marT="3201" marB="0" anchor="ctr"/>
                </a:tc>
                <a:tc>
                  <a:txBody>
                    <a:bodyPr/>
                    <a:lstStyle/>
                    <a:p>
                      <a:pPr algn="ctr" fontAlgn="ctr"/>
                      <a:r>
                        <a:rPr lang="tr-TR" sz="900" u="none" strike="noStrike">
                          <a:effectLst/>
                        </a:rPr>
                        <a:t>119</a:t>
                      </a:r>
                      <a:endParaRPr lang="tr-TR" sz="900" b="1" i="0" u="none" strike="noStrike">
                        <a:solidFill>
                          <a:srgbClr val="000000"/>
                        </a:solidFill>
                        <a:effectLst/>
                        <a:latin typeface="Calibri" panose="020F0502020204030204" pitchFamily="34" charset="0"/>
                      </a:endParaRPr>
                    </a:p>
                  </a:txBody>
                  <a:tcPr marL="3201" marR="3201" marT="3201" marB="0" anchor="ctr"/>
                </a:tc>
                <a:tc>
                  <a:txBody>
                    <a:bodyPr/>
                    <a:lstStyle/>
                    <a:p>
                      <a:pPr algn="ctr" fontAlgn="ctr"/>
                      <a:r>
                        <a:rPr lang="tr-TR" sz="900" u="none" strike="noStrike">
                          <a:effectLst/>
                        </a:rPr>
                        <a:t>2,26</a:t>
                      </a:r>
                      <a:endParaRPr lang="tr-TR" sz="900" b="1" i="0" u="none" strike="noStrike">
                        <a:solidFill>
                          <a:srgbClr val="000000"/>
                        </a:solidFill>
                        <a:effectLst/>
                        <a:latin typeface="Calibri" panose="020F0502020204030204" pitchFamily="34" charset="0"/>
                      </a:endParaRPr>
                    </a:p>
                  </a:txBody>
                  <a:tcPr marL="3201" marR="3201" marT="3201" marB="0" anchor="ctr"/>
                </a:tc>
                <a:tc>
                  <a:txBody>
                    <a:bodyPr/>
                    <a:lstStyle/>
                    <a:p>
                      <a:pPr algn="ctr" fontAlgn="ctr"/>
                      <a:r>
                        <a:rPr lang="tr-TR" sz="900" u="none" strike="noStrike">
                          <a:effectLst/>
                        </a:rPr>
                        <a:t>14</a:t>
                      </a:r>
                      <a:endParaRPr lang="tr-TR" sz="900" b="1" i="0" u="none" strike="noStrike">
                        <a:solidFill>
                          <a:srgbClr val="000000"/>
                        </a:solidFill>
                        <a:effectLst/>
                        <a:latin typeface="Calibri" panose="020F0502020204030204" pitchFamily="34" charset="0"/>
                      </a:endParaRPr>
                    </a:p>
                  </a:txBody>
                  <a:tcPr marL="3201" marR="3201" marT="3201" marB="0" anchor="ctr"/>
                </a:tc>
                <a:tc>
                  <a:txBody>
                    <a:bodyPr/>
                    <a:lstStyle/>
                    <a:p>
                      <a:pPr algn="ctr" fontAlgn="ctr"/>
                      <a:r>
                        <a:rPr lang="tr-TR" sz="900" u="none" strike="noStrike">
                          <a:effectLst/>
                        </a:rPr>
                        <a:t>2</a:t>
                      </a:r>
                      <a:endParaRPr lang="tr-TR" sz="900" b="1" i="0" u="none" strike="noStrike">
                        <a:solidFill>
                          <a:srgbClr val="000000"/>
                        </a:solidFill>
                        <a:effectLst/>
                        <a:latin typeface="Calibri" panose="020F0502020204030204" pitchFamily="34" charset="0"/>
                      </a:endParaRPr>
                    </a:p>
                  </a:txBody>
                  <a:tcPr marL="3201" marR="3201" marT="3201" marB="0" anchor="ctr"/>
                </a:tc>
                <a:tc>
                  <a:txBody>
                    <a:bodyPr/>
                    <a:lstStyle/>
                    <a:p>
                      <a:pPr algn="ctr" fontAlgn="ctr"/>
                      <a:r>
                        <a:rPr lang="tr-TR" sz="900" u="none" strike="noStrike">
                          <a:effectLst/>
                        </a:rPr>
                        <a:t>6,6</a:t>
                      </a:r>
                      <a:endParaRPr lang="tr-TR" sz="900" b="1" i="0" u="none" strike="noStrike">
                        <a:solidFill>
                          <a:srgbClr val="000000"/>
                        </a:solidFill>
                        <a:effectLst/>
                        <a:latin typeface="Calibri" panose="020F0502020204030204" pitchFamily="34" charset="0"/>
                      </a:endParaRPr>
                    </a:p>
                  </a:txBody>
                  <a:tcPr marL="3201" marR="3201" marT="3201" marB="0" anchor="ctr"/>
                </a:tc>
                <a:extLst>
                  <a:ext uri="{0D108BD9-81ED-4DB2-BD59-A6C34878D82A}">
                    <a16:rowId xmlns:a16="http://schemas.microsoft.com/office/drawing/2014/main" val="1088076909"/>
                  </a:ext>
                </a:extLst>
              </a:tr>
              <a:tr h="82908">
                <a:tc>
                  <a:txBody>
                    <a:bodyPr/>
                    <a:lstStyle/>
                    <a:p>
                      <a:pPr algn="l" fontAlgn="ctr"/>
                      <a:r>
                        <a:rPr lang="tr-TR" sz="900" u="none" strike="noStrike">
                          <a:effectLst/>
                        </a:rPr>
                        <a:t>17.     NEVŞEHİR</a:t>
                      </a:r>
                      <a:endParaRPr lang="tr-TR" sz="900" b="1" i="0" u="none" strike="noStrike">
                        <a:solidFill>
                          <a:srgbClr val="000000"/>
                        </a:solidFill>
                        <a:effectLst/>
                        <a:latin typeface="Calibri" panose="020F0502020204030204" pitchFamily="34" charset="0"/>
                      </a:endParaRPr>
                    </a:p>
                  </a:txBody>
                  <a:tcPr marL="3201" marR="3201" marT="3201" marB="0" anchor="ctr"/>
                </a:tc>
                <a:tc>
                  <a:txBody>
                    <a:bodyPr/>
                    <a:lstStyle/>
                    <a:p>
                      <a:pPr algn="ctr" fontAlgn="ctr"/>
                      <a:r>
                        <a:rPr lang="tr-TR" sz="900" u="none" strike="noStrike">
                          <a:effectLst/>
                        </a:rPr>
                        <a:t>13</a:t>
                      </a:r>
                      <a:endParaRPr lang="tr-TR" sz="900" b="1" i="0" u="none" strike="noStrike">
                        <a:solidFill>
                          <a:srgbClr val="000000"/>
                        </a:solidFill>
                        <a:effectLst/>
                        <a:latin typeface="Calibri" panose="020F0502020204030204" pitchFamily="34" charset="0"/>
                      </a:endParaRPr>
                    </a:p>
                  </a:txBody>
                  <a:tcPr marL="3201" marR="3201" marT="3201" marB="0" anchor="ctr"/>
                </a:tc>
                <a:tc>
                  <a:txBody>
                    <a:bodyPr/>
                    <a:lstStyle/>
                    <a:p>
                      <a:pPr algn="ctr" fontAlgn="ctr"/>
                      <a:r>
                        <a:rPr lang="tr-TR" sz="900" u="none" strike="noStrike">
                          <a:effectLst/>
                        </a:rPr>
                        <a:t>267</a:t>
                      </a:r>
                      <a:endParaRPr lang="tr-TR" sz="900" b="1" i="0" u="none" strike="noStrike">
                        <a:solidFill>
                          <a:srgbClr val="000000"/>
                        </a:solidFill>
                        <a:effectLst/>
                        <a:latin typeface="Calibri" panose="020F0502020204030204" pitchFamily="34" charset="0"/>
                      </a:endParaRPr>
                    </a:p>
                  </a:txBody>
                  <a:tcPr marL="3201" marR="3201" marT="3201" marB="0" anchor="ctr"/>
                </a:tc>
                <a:tc>
                  <a:txBody>
                    <a:bodyPr/>
                    <a:lstStyle/>
                    <a:p>
                      <a:pPr algn="ctr" fontAlgn="ctr"/>
                      <a:r>
                        <a:rPr lang="tr-TR" sz="900" u="none" strike="noStrike">
                          <a:effectLst/>
                        </a:rPr>
                        <a:t>0,3</a:t>
                      </a:r>
                      <a:endParaRPr lang="tr-TR" sz="900" b="1" i="0" u="none" strike="noStrike">
                        <a:solidFill>
                          <a:srgbClr val="000000"/>
                        </a:solidFill>
                        <a:effectLst/>
                        <a:latin typeface="Calibri" panose="020F0502020204030204" pitchFamily="34" charset="0"/>
                      </a:endParaRPr>
                    </a:p>
                  </a:txBody>
                  <a:tcPr marL="3201" marR="3201" marT="3201" marB="0" anchor="ctr"/>
                </a:tc>
                <a:tc>
                  <a:txBody>
                    <a:bodyPr/>
                    <a:lstStyle/>
                    <a:p>
                      <a:pPr algn="ctr" fontAlgn="ctr"/>
                      <a:r>
                        <a:rPr lang="tr-TR" sz="900" u="none" strike="noStrike">
                          <a:effectLst/>
                        </a:rPr>
                        <a:t>0</a:t>
                      </a:r>
                      <a:endParaRPr lang="tr-TR" sz="900" b="1" i="0" u="none" strike="noStrike">
                        <a:solidFill>
                          <a:srgbClr val="000000"/>
                        </a:solidFill>
                        <a:effectLst/>
                        <a:latin typeface="Calibri" panose="020F0502020204030204" pitchFamily="34" charset="0"/>
                      </a:endParaRPr>
                    </a:p>
                  </a:txBody>
                  <a:tcPr marL="3201" marR="3201" marT="3201" marB="0" anchor="ctr"/>
                </a:tc>
                <a:tc>
                  <a:txBody>
                    <a:bodyPr/>
                    <a:lstStyle/>
                    <a:p>
                      <a:pPr algn="ctr" fontAlgn="ctr"/>
                      <a:r>
                        <a:rPr lang="tr-TR" sz="900" u="none" strike="noStrike">
                          <a:effectLst/>
                        </a:rPr>
                        <a:t>2</a:t>
                      </a:r>
                      <a:endParaRPr lang="tr-TR" sz="900" b="1" i="0" u="none" strike="noStrike">
                        <a:solidFill>
                          <a:srgbClr val="000000"/>
                        </a:solidFill>
                        <a:effectLst/>
                        <a:latin typeface="Calibri" panose="020F0502020204030204" pitchFamily="34" charset="0"/>
                      </a:endParaRPr>
                    </a:p>
                  </a:txBody>
                  <a:tcPr marL="3201" marR="3201" marT="3201" marB="0" anchor="ctr"/>
                </a:tc>
                <a:tc>
                  <a:txBody>
                    <a:bodyPr/>
                    <a:lstStyle/>
                    <a:p>
                      <a:pPr algn="ctr" fontAlgn="ctr"/>
                      <a:r>
                        <a:rPr lang="tr-TR" sz="900" u="none" strike="noStrike">
                          <a:effectLst/>
                        </a:rPr>
                        <a:t>2,6</a:t>
                      </a:r>
                      <a:endParaRPr lang="tr-TR" sz="900" b="1" i="0" u="none" strike="noStrike">
                        <a:solidFill>
                          <a:srgbClr val="000000"/>
                        </a:solidFill>
                        <a:effectLst/>
                        <a:latin typeface="Calibri" panose="020F0502020204030204" pitchFamily="34" charset="0"/>
                      </a:endParaRPr>
                    </a:p>
                  </a:txBody>
                  <a:tcPr marL="3201" marR="3201" marT="3201" marB="0" anchor="ctr"/>
                </a:tc>
                <a:extLst>
                  <a:ext uri="{0D108BD9-81ED-4DB2-BD59-A6C34878D82A}">
                    <a16:rowId xmlns:a16="http://schemas.microsoft.com/office/drawing/2014/main" val="1085532955"/>
                  </a:ext>
                </a:extLst>
              </a:tr>
              <a:tr h="82908">
                <a:tc>
                  <a:txBody>
                    <a:bodyPr/>
                    <a:lstStyle/>
                    <a:p>
                      <a:pPr algn="l" fontAlgn="ctr"/>
                      <a:r>
                        <a:rPr lang="tr-TR" sz="900" u="none" strike="noStrike">
                          <a:effectLst/>
                        </a:rPr>
                        <a:t>18.     AFYONKARAHİSAR</a:t>
                      </a:r>
                      <a:endParaRPr lang="tr-TR" sz="900" b="1" i="0" u="none" strike="noStrike">
                        <a:solidFill>
                          <a:srgbClr val="000000"/>
                        </a:solidFill>
                        <a:effectLst/>
                        <a:latin typeface="Calibri" panose="020F0502020204030204" pitchFamily="34" charset="0"/>
                      </a:endParaRPr>
                    </a:p>
                  </a:txBody>
                  <a:tcPr marL="3201" marR="3201" marT="3201" marB="0" anchor="ctr"/>
                </a:tc>
                <a:tc>
                  <a:txBody>
                    <a:bodyPr/>
                    <a:lstStyle/>
                    <a:p>
                      <a:pPr algn="ctr" fontAlgn="ctr"/>
                      <a:r>
                        <a:rPr lang="tr-TR" sz="900" u="none" strike="noStrike">
                          <a:effectLst/>
                        </a:rPr>
                        <a:t>12</a:t>
                      </a:r>
                      <a:endParaRPr lang="tr-TR" sz="900" b="1" i="0" u="none" strike="noStrike">
                        <a:solidFill>
                          <a:srgbClr val="000000"/>
                        </a:solidFill>
                        <a:effectLst/>
                        <a:latin typeface="Calibri" panose="020F0502020204030204" pitchFamily="34" charset="0"/>
                      </a:endParaRPr>
                    </a:p>
                  </a:txBody>
                  <a:tcPr marL="3201" marR="3201" marT="3201" marB="0" anchor="ctr"/>
                </a:tc>
                <a:tc>
                  <a:txBody>
                    <a:bodyPr/>
                    <a:lstStyle/>
                    <a:p>
                      <a:pPr algn="ctr" fontAlgn="ctr"/>
                      <a:r>
                        <a:rPr lang="tr-TR" sz="900" u="none" strike="noStrike" dirty="0">
                          <a:effectLst/>
                        </a:rPr>
                        <a:t>578</a:t>
                      </a:r>
                      <a:endParaRPr lang="tr-TR" sz="900" b="1" i="0" u="none" strike="noStrike" dirty="0">
                        <a:solidFill>
                          <a:srgbClr val="000000"/>
                        </a:solidFill>
                        <a:effectLst/>
                        <a:latin typeface="Calibri" panose="020F0502020204030204" pitchFamily="34" charset="0"/>
                      </a:endParaRPr>
                    </a:p>
                  </a:txBody>
                  <a:tcPr marL="3201" marR="3201" marT="3201" marB="0" anchor="ctr"/>
                </a:tc>
                <a:tc>
                  <a:txBody>
                    <a:bodyPr/>
                    <a:lstStyle/>
                    <a:p>
                      <a:pPr algn="ctr" fontAlgn="ctr"/>
                      <a:r>
                        <a:rPr lang="tr-TR" sz="900" u="none" strike="noStrike">
                          <a:effectLst/>
                        </a:rPr>
                        <a:t>0,74</a:t>
                      </a:r>
                      <a:endParaRPr lang="tr-TR" sz="900" b="1" i="0" u="none" strike="noStrike">
                        <a:solidFill>
                          <a:srgbClr val="000000"/>
                        </a:solidFill>
                        <a:effectLst/>
                        <a:latin typeface="Calibri" panose="020F0502020204030204" pitchFamily="34" charset="0"/>
                      </a:endParaRPr>
                    </a:p>
                  </a:txBody>
                  <a:tcPr marL="3201" marR="3201" marT="3201" marB="0" anchor="ctr"/>
                </a:tc>
                <a:tc>
                  <a:txBody>
                    <a:bodyPr/>
                    <a:lstStyle/>
                    <a:p>
                      <a:pPr algn="ctr" fontAlgn="ctr"/>
                      <a:r>
                        <a:rPr lang="tr-TR" sz="900" u="none" strike="noStrike">
                          <a:effectLst/>
                        </a:rPr>
                        <a:t>2</a:t>
                      </a:r>
                      <a:endParaRPr lang="tr-TR" sz="900" b="1" i="0" u="none" strike="noStrike">
                        <a:solidFill>
                          <a:srgbClr val="000000"/>
                        </a:solidFill>
                        <a:effectLst/>
                        <a:latin typeface="Calibri" panose="020F0502020204030204" pitchFamily="34" charset="0"/>
                      </a:endParaRPr>
                    </a:p>
                  </a:txBody>
                  <a:tcPr marL="3201" marR="3201" marT="3201" marB="0" anchor="ctr"/>
                </a:tc>
                <a:tc>
                  <a:txBody>
                    <a:bodyPr/>
                    <a:lstStyle/>
                    <a:p>
                      <a:pPr algn="ctr" fontAlgn="ctr"/>
                      <a:r>
                        <a:rPr lang="tr-TR" sz="900" u="none" strike="noStrike">
                          <a:effectLst/>
                        </a:rPr>
                        <a:t>2</a:t>
                      </a:r>
                      <a:endParaRPr lang="tr-TR" sz="900" b="1" i="0" u="none" strike="noStrike">
                        <a:solidFill>
                          <a:srgbClr val="000000"/>
                        </a:solidFill>
                        <a:effectLst/>
                        <a:latin typeface="Calibri" panose="020F0502020204030204" pitchFamily="34" charset="0"/>
                      </a:endParaRPr>
                    </a:p>
                  </a:txBody>
                  <a:tcPr marL="3201" marR="3201" marT="3201" marB="0" anchor="ctr"/>
                </a:tc>
                <a:tc>
                  <a:txBody>
                    <a:bodyPr/>
                    <a:lstStyle/>
                    <a:p>
                      <a:pPr algn="ctr" fontAlgn="ctr"/>
                      <a:r>
                        <a:rPr lang="tr-TR" sz="900" u="none" strike="noStrike">
                          <a:effectLst/>
                        </a:rPr>
                        <a:t>1,7</a:t>
                      </a:r>
                      <a:endParaRPr lang="tr-TR" sz="900" b="1" i="0" u="none" strike="noStrike">
                        <a:solidFill>
                          <a:srgbClr val="000000"/>
                        </a:solidFill>
                        <a:effectLst/>
                        <a:latin typeface="Calibri" panose="020F0502020204030204" pitchFamily="34" charset="0"/>
                      </a:endParaRPr>
                    </a:p>
                  </a:txBody>
                  <a:tcPr marL="3201" marR="3201" marT="3201" marB="0" anchor="ctr"/>
                </a:tc>
                <a:extLst>
                  <a:ext uri="{0D108BD9-81ED-4DB2-BD59-A6C34878D82A}">
                    <a16:rowId xmlns:a16="http://schemas.microsoft.com/office/drawing/2014/main" val="2306020614"/>
                  </a:ext>
                </a:extLst>
              </a:tr>
              <a:tr h="82908">
                <a:tc>
                  <a:txBody>
                    <a:bodyPr/>
                    <a:lstStyle/>
                    <a:p>
                      <a:pPr algn="l" fontAlgn="ctr"/>
                      <a:r>
                        <a:rPr lang="tr-TR" sz="900" u="none" strike="noStrike">
                          <a:effectLst/>
                        </a:rPr>
                        <a:t>19.     DİYARBAKIR</a:t>
                      </a:r>
                      <a:endParaRPr lang="tr-TR" sz="900" b="1" i="0" u="none" strike="noStrike">
                        <a:solidFill>
                          <a:srgbClr val="000000"/>
                        </a:solidFill>
                        <a:effectLst/>
                        <a:latin typeface="Calibri" panose="020F0502020204030204" pitchFamily="34" charset="0"/>
                      </a:endParaRPr>
                    </a:p>
                  </a:txBody>
                  <a:tcPr marL="3201" marR="3201" marT="3201" marB="0" anchor="ctr"/>
                </a:tc>
                <a:tc>
                  <a:txBody>
                    <a:bodyPr/>
                    <a:lstStyle/>
                    <a:p>
                      <a:pPr algn="ctr" fontAlgn="ctr"/>
                      <a:r>
                        <a:rPr lang="tr-TR" sz="900" u="none" strike="noStrike">
                          <a:effectLst/>
                        </a:rPr>
                        <a:t>24</a:t>
                      </a:r>
                      <a:endParaRPr lang="tr-TR" sz="900" b="1" i="0" u="none" strike="noStrike">
                        <a:solidFill>
                          <a:srgbClr val="000000"/>
                        </a:solidFill>
                        <a:effectLst/>
                        <a:latin typeface="Calibri" panose="020F0502020204030204" pitchFamily="34" charset="0"/>
                      </a:endParaRPr>
                    </a:p>
                  </a:txBody>
                  <a:tcPr marL="3201" marR="3201" marT="3201" marB="0" anchor="ctr"/>
                </a:tc>
                <a:tc>
                  <a:txBody>
                    <a:bodyPr/>
                    <a:lstStyle/>
                    <a:p>
                      <a:pPr algn="ctr" fontAlgn="ctr"/>
                      <a:r>
                        <a:rPr lang="tr-TR" sz="900" u="none" strike="noStrike">
                          <a:effectLst/>
                        </a:rPr>
                        <a:t>101</a:t>
                      </a:r>
                      <a:endParaRPr lang="tr-TR" sz="900" b="1" i="0" u="none" strike="noStrike">
                        <a:solidFill>
                          <a:srgbClr val="000000"/>
                        </a:solidFill>
                        <a:effectLst/>
                        <a:latin typeface="Calibri" panose="020F0502020204030204" pitchFamily="34" charset="0"/>
                      </a:endParaRPr>
                    </a:p>
                  </a:txBody>
                  <a:tcPr marL="3201" marR="3201" marT="3201" marB="0" anchor="ctr"/>
                </a:tc>
                <a:tc>
                  <a:txBody>
                    <a:bodyPr/>
                    <a:lstStyle/>
                    <a:p>
                      <a:pPr algn="ctr" fontAlgn="ctr"/>
                      <a:r>
                        <a:rPr lang="tr-TR" sz="900" u="none" strike="noStrike">
                          <a:effectLst/>
                        </a:rPr>
                        <a:t>1,79</a:t>
                      </a:r>
                      <a:endParaRPr lang="tr-TR" sz="900" b="1" i="0" u="none" strike="noStrike">
                        <a:solidFill>
                          <a:srgbClr val="000000"/>
                        </a:solidFill>
                        <a:effectLst/>
                        <a:latin typeface="Calibri" panose="020F0502020204030204" pitchFamily="34" charset="0"/>
                      </a:endParaRPr>
                    </a:p>
                  </a:txBody>
                  <a:tcPr marL="3201" marR="3201" marT="3201" marB="0" anchor="ctr"/>
                </a:tc>
                <a:tc>
                  <a:txBody>
                    <a:bodyPr/>
                    <a:lstStyle/>
                    <a:p>
                      <a:pPr algn="ctr" fontAlgn="ctr"/>
                      <a:r>
                        <a:rPr lang="tr-TR" sz="900" u="none" strike="noStrike">
                          <a:effectLst/>
                        </a:rPr>
                        <a:t>1</a:t>
                      </a:r>
                      <a:endParaRPr lang="tr-TR" sz="900" b="1" i="0" u="none" strike="noStrike">
                        <a:solidFill>
                          <a:srgbClr val="000000"/>
                        </a:solidFill>
                        <a:effectLst/>
                        <a:latin typeface="Calibri" panose="020F0502020204030204" pitchFamily="34" charset="0"/>
                      </a:endParaRPr>
                    </a:p>
                  </a:txBody>
                  <a:tcPr marL="3201" marR="3201" marT="3201" marB="0" anchor="ctr"/>
                </a:tc>
                <a:tc>
                  <a:txBody>
                    <a:bodyPr/>
                    <a:lstStyle/>
                    <a:p>
                      <a:pPr algn="ctr" fontAlgn="ctr"/>
                      <a:r>
                        <a:rPr lang="tr-TR" sz="900" u="none" strike="noStrike">
                          <a:effectLst/>
                        </a:rPr>
                        <a:t>1</a:t>
                      </a:r>
                      <a:endParaRPr lang="tr-TR" sz="900" b="1" i="0" u="none" strike="noStrike">
                        <a:solidFill>
                          <a:srgbClr val="000000"/>
                        </a:solidFill>
                        <a:effectLst/>
                        <a:latin typeface="Calibri" panose="020F0502020204030204" pitchFamily="34" charset="0"/>
                      </a:endParaRPr>
                    </a:p>
                  </a:txBody>
                  <a:tcPr marL="3201" marR="3201" marT="3201" marB="0" anchor="ctr"/>
                </a:tc>
                <a:tc>
                  <a:txBody>
                    <a:bodyPr/>
                    <a:lstStyle/>
                    <a:p>
                      <a:pPr algn="ctr" fontAlgn="ctr"/>
                      <a:r>
                        <a:rPr lang="tr-TR" sz="900" u="none" strike="noStrike">
                          <a:effectLst/>
                        </a:rPr>
                        <a:t>7,5</a:t>
                      </a:r>
                      <a:endParaRPr lang="tr-TR" sz="900" b="1" i="0" u="none" strike="noStrike">
                        <a:solidFill>
                          <a:srgbClr val="000000"/>
                        </a:solidFill>
                        <a:effectLst/>
                        <a:latin typeface="Calibri" panose="020F0502020204030204" pitchFamily="34" charset="0"/>
                      </a:endParaRPr>
                    </a:p>
                  </a:txBody>
                  <a:tcPr marL="3201" marR="3201" marT="3201" marB="0" anchor="ctr"/>
                </a:tc>
                <a:extLst>
                  <a:ext uri="{0D108BD9-81ED-4DB2-BD59-A6C34878D82A}">
                    <a16:rowId xmlns:a16="http://schemas.microsoft.com/office/drawing/2014/main" val="1410675040"/>
                  </a:ext>
                </a:extLst>
              </a:tr>
              <a:tr h="82908">
                <a:tc>
                  <a:txBody>
                    <a:bodyPr/>
                    <a:lstStyle/>
                    <a:p>
                      <a:pPr algn="l" fontAlgn="ctr"/>
                      <a:r>
                        <a:rPr lang="tr-TR" sz="900" u="none" strike="noStrike">
                          <a:effectLst/>
                        </a:rPr>
                        <a:t>20.     IĞDIR</a:t>
                      </a:r>
                      <a:endParaRPr lang="tr-TR" sz="900" b="1" i="0" u="none" strike="noStrike">
                        <a:solidFill>
                          <a:srgbClr val="000000"/>
                        </a:solidFill>
                        <a:effectLst/>
                        <a:latin typeface="Calibri" panose="020F0502020204030204" pitchFamily="34" charset="0"/>
                      </a:endParaRPr>
                    </a:p>
                  </a:txBody>
                  <a:tcPr marL="3201" marR="3201" marT="3201" marB="0" anchor="ctr"/>
                </a:tc>
                <a:tc>
                  <a:txBody>
                    <a:bodyPr/>
                    <a:lstStyle/>
                    <a:p>
                      <a:pPr algn="ctr" fontAlgn="ctr"/>
                      <a:r>
                        <a:rPr lang="tr-TR" sz="900" u="none" strike="noStrike">
                          <a:effectLst/>
                        </a:rPr>
                        <a:t>0,08</a:t>
                      </a:r>
                      <a:endParaRPr lang="tr-TR" sz="900" b="1" i="0" u="none" strike="noStrike">
                        <a:solidFill>
                          <a:srgbClr val="000000"/>
                        </a:solidFill>
                        <a:effectLst/>
                        <a:latin typeface="Calibri" panose="020F0502020204030204" pitchFamily="34" charset="0"/>
                      </a:endParaRPr>
                    </a:p>
                  </a:txBody>
                  <a:tcPr marL="3201" marR="3201" marT="3201" marB="0" anchor="ctr"/>
                </a:tc>
                <a:tc>
                  <a:txBody>
                    <a:bodyPr/>
                    <a:lstStyle/>
                    <a:p>
                      <a:pPr algn="ctr" fontAlgn="ctr"/>
                      <a:r>
                        <a:rPr lang="tr-TR" sz="900" u="none" strike="noStrike">
                          <a:effectLst/>
                        </a:rPr>
                        <a:t>330</a:t>
                      </a:r>
                      <a:endParaRPr lang="tr-TR" sz="900" b="1" i="0" u="none" strike="noStrike">
                        <a:solidFill>
                          <a:srgbClr val="000000"/>
                        </a:solidFill>
                        <a:effectLst/>
                        <a:latin typeface="Calibri" panose="020F0502020204030204" pitchFamily="34" charset="0"/>
                      </a:endParaRPr>
                    </a:p>
                  </a:txBody>
                  <a:tcPr marL="3201" marR="3201" marT="3201" marB="0" anchor="ctr"/>
                </a:tc>
                <a:tc>
                  <a:txBody>
                    <a:bodyPr/>
                    <a:lstStyle/>
                    <a:p>
                      <a:pPr algn="ctr" fontAlgn="ctr"/>
                      <a:r>
                        <a:rPr lang="tr-TR" sz="900" u="none" strike="noStrike">
                          <a:effectLst/>
                        </a:rPr>
                        <a:t>0,2</a:t>
                      </a:r>
                      <a:endParaRPr lang="tr-TR" sz="900" b="1" i="0" u="none" strike="noStrike">
                        <a:solidFill>
                          <a:srgbClr val="000000"/>
                        </a:solidFill>
                        <a:effectLst/>
                        <a:latin typeface="Calibri" panose="020F0502020204030204" pitchFamily="34" charset="0"/>
                      </a:endParaRPr>
                    </a:p>
                  </a:txBody>
                  <a:tcPr marL="3201" marR="3201" marT="3201" marB="0" anchor="ctr"/>
                </a:tc>
                <a:tc>
                  <a:txBody>
                    <a:bodyPr/>
                    <a:lstStyle/>
                    <a:p>
                      <a:pPr algn="ctr" fontAlgn="ctr"/>
                      <a:r>
                        <a:rPr lang="tr-TR" sz="900" u="none" strike="noStrike">
                          <a:effectLst/>
                        </a:rPr>
                        <a:t>0</a:t>
                      </a:r>
                      <a:endParaRPr lang="tr-TR" sz="900" b="1" i="0" u="none" strike="noStrike">
                        <a:solidFill>
                          <a:srgbClr val="000000"/>
                        </a:solidFill>
                        <a:effectLst/>
                        <a:latin typeface="Calibri" panose="020F0502020204030204" pitchFamily="34" charset="0"/>
                      </a:endParaRPr>
                    </a:p>
                  </a:txBody>
                  <a:tcPr marL="3201" marR="3201" marT="3201" marB="0" anchor="ctr"/>
                </a:tc>
                <a:tc>
                  <a:txBody>
                    <a:bodyPr/>
                    <a:lstStyle/>
                    <a:p>
                      <a:pPr algn="ctr" fontAlgn="ctr"/>
                      <a:r>
                        <a:rPr lang="tr-TR" sz="900" u="none" strike="noStrike">
                          <a:effectLst/>
                        </a:rPr>
                        <a:t>1</a:t>
                      </a:r>
                      <a:endParaRPr lang="tr-TR" sz="900" b="1" i="0" u="none" strike="noStrike">
                        <a:solidFill>
                          <a:srgbClr val="000000"/>
                        </a:solidFill>
                        <a:effectLst/>
                        <a:latin typeface="Calibri" panose="020F0502020204030204" pitchFamily="34" charset="0"/>
                      </a:endParaRPr>
                    </a:p>
                  </a:txBody>
                  <a:tcPr marL="3201" marR="3201" marT="3201" marB="0" anchor="ctr"/>
                </a:tc>
                <a:tc>
                  <a:txBody>
                    <a:bodyPr/>
                    <a:lstStyle/>
                    <a:p>
                      <a:pPr algn="ctr" fontAlgn="ctr"/>
                      <a:r>
                        <a:rPr lang="tr-TR" sz="900" u="none" strike="noStrike">
                          <a:effectLst/>
                        </a:rPr>
                        <a:t>3,4</a:t>
                      </a:r>
                      <a:endParaRPr lang="tr-TR" sz="900" b="1" i="0" u="none" strike="noStrike">
                        <a:solidFill>
                          <a:srgbClr val="000000"/>
                        </a:solidFill>
                        <a:effectLst/>
                        <a:latin typeface="Calibri" panose="020F0502020204030204" pitchFamily="34" charset="0"/>
                      </a:endParaRPr>
                    </a:p>
                  </a:txBody>
                  <a:tcPr marL="3201" marR="3201" marT="3201" marB="0" anchor="ctr"/>
                </a:tc>
                <a:extLst>
                  <a:ext uri="{0D108BD9-81ED-4DB2-BD59-A6C34878D82A}">
                    <a16:rowId xmlns:a16="http://schemas.microsoft.com/office/drawing/2014/main" val="2300422952"/>
                  </a:ext>
                </a:extLst>
              </a:tr>
              <a:tr h="82908">
                <a:tc>
                  <a:txBody>
                    <a:bodyPr/>
                    <a:lstStyle/>
                    <a:p>
                      <a:pPr algn="l" fontAlgn="ctr"/>
                      <a:r>
                        <a:rPr lang="tr-TR" sz="900" u="none" strike="noStrike">
                          <a:effectLst/>
                        </a:rPr>
                        <a:t>21.     OSMANİYE</a:t>
                      </a:r>
                      <a:endParaRPr lang="tr-TR" sz="900" b="1" i="0" u="none" strike="noStrike">
                        <a:solidFill>
                          <a:srgbClr val="000000"/>
                        </a:solidFill>
                        <a:effectLst/>
                        <a:latin typeface="Calibri" panose="020F0502020204030204" pitchFamily="34" charset="0"/>
                      </a:endParaRPr>
                    </a:p>
                  </a:txBody>
                  <a:tcPr marL="3201" marR="3201" marT="3201" marB="0" anchor="ctr"/>
                </a:tc>
                <a:tc>
                  <a:txBody>
                    <a:bodyPr/>
                    <a:lstStyle/>
                    <a:p>
                      <a:pPr algn="ctr" fontAlgn="ctr"/>
                      <a:r>
                        <a:rPr lang="tr-TR" sz="900" u="none" strike="noStrike">
                          <a:effectLst/>
                        </a:rPr>
                        <a:t>42</a:t>
                      </a:r>
                      <a:endParaRPr lang="tr-TR" sz="900" b="1" i="0" u="none" strike="noStrike">
                        <a:solidFill>
                          <a:srgbClr val="000000"/>
                        </a:solidFill>
                        <a:effectLst/>
                        <a:latin typeface="Calibri" panose="020F0502020204030204" pitchFamily="34" charset="0"/>
                      </a:endParaRPr>
                    </a:p>
                  </a:txBody>
                  <a:tcPr marL="3201" marR="3201" marT="3201" marB="0" anchor="ctr"/>
                </a:tc>
                <a:tc>
                  <a:txBody>
                    <a:bodyPr/>
                    <a:lstStyle/>
                    <a:p>
                      <a:pPr algn="ctr" fontAlgn="ctr"/>
                      <a:r>
                        <a:rPr lang="tr-TR" sz="900" u="none" strike="noStrike">
                          <a:effectLst/>
                        </a:rPr>
                        <a:t>46</a:t>
                      </a:r>
                      <a:endParaRPr lang="tr-TR" sz="900" b="1" i="0" u="none" strike="noStrike">
                        <a:solidFill>
                          <a:srgbClr val="000000"/>
                        </a:solidFill>
                        <a:effectLst/>
                        <a:latin typeface="Calibri" panose="020F0502020204030204" pitchFamily="34" charset="0"/>
                      </a:endParaRPr>
                    </a:p>
                  </a:txBody>
                  <a:tcPr marL="3201" marR="3201" marT="3201" marB="0" anchor="ctr"/>
                </a:tc>
                <a:tc>
                  <a:txBody>
                    <a:bodyPr/>
                    <a:lstStyle/>
                    <a:p>
                      <a:pPr algn="ctr" fontAlgn="ctr"/>
                      <a:r>
                        <a:rPr lang="tr-TR" sz="900" u="none" strike="noStrike">
                          <a:effectLst/>
                        </a:rPr>
                        <a:t>0,55</a:t>
                      </a:r>
                      <a:endParaRPr lang="tr-TR" sz="900" b="1" i="0" u="none" strike="noStrike">
                        <a:solidFill>
                          <a:srgbClr val="000000"/>
                        </a:solidFill>
                        <a:effectLst/>
                        <a:latin typeface="Calibri" panose="020F0502020204030204" pitchFamily="34" charset="0"/>
                      </a:endParaRPr>
                    </a:p>
                  </a:txBody>
                  <a:tcPr marL="3201" marR="3201" marT="3201" marB="0" anchor="ctr"/>
                </a:tc>
                <a:tc>
                  <a:txBody>
                    <a:bodyPr/>
                    <a:lstStyle/>
                    <a:p>
                      <a:pPr algn="ctr" fontAlgn="ctr"/>
                      <a:r>
                        <a:rPr lang="tr-TR" sz="900" u="none" strike="noStrike">
                          <a:effectLst/>
                        </a:rPr>
                        <a:t>3</a:t>
                      </a:r>
                      <a:endParaRPr lang="tr-TR" sz="900" b="1" i="0" u="none" strike="noStrike">
                        <a:solidFill>
                          <a:srgbClr val="000000"/>
                        </a:solidFill>
                        <a:effectLst/>
                        <a:latin typeface="Calibri" panose="020F0502020204030204" pitchFamily="34" charset="0"/>
                      </a:endParaRPr>
                    </a:p>
                  </a:txBody>
                  <a:tcPr marL="3201" marR="3201" marT="3201" marB="0" anchor="ctr"/>
                </a:tc>
                <a:tc>
                  <a:txBody>
                    <a:bodyPr/>
                    <a:lstStyle/>
                    <a:p>
                      <a:pPr algn="ctr" fontAlgn="ctr"/>
                      <a:r>
                        <a:rPr lang="tr-TR" sz="900" u="none" strike="noStrike">
                          <a:effectLst/>
                        </a:rPr>
                        <a:t>1</a:t>
                      </a:r>
                      <a:endParaRPr lang="tr-TR" sz="900" b="1" i="0" u="none" strike="noStrike">
                        <a:solidFill>
                          <a:srgbClr val="000000"/>
                        </a:solidFill>
                        <a:effectLst/>
                        <a:latin typeface="Calibri" panose="020F0502020204030204" pitchFamily="34" charset="0"/>
                      </a:endParaRPr>
                    </a:p>
                  </a:txBody>
                  <a:tcPr marL="3201" marR="3201" marT="3201" marB="0" anchor="ctr"/>
                </a:tc>
                <a:tc>
                  <a:txBody>
                    <a:bodyPr/>
                    <a:lstStyle/>
                    <a:p>
                      <a:pPr algn="ctr" fontAlgn="ctr"/>
                      <a:r>
                        <a:rPr lang="tr-TR" sz="900" u="none" strike="noStrike">
                          <a:effectLst/>
                        </a:rPr>
                        <a:t>5,7</a:t>
                      </a:r>
                      <a:endParaRPr lang="tr-TR" sz="900" b="1" i="0" u="none" strike="noStrike">
                        <a:solidFill>
                          <a:srgbClr val="000000"/>
                        </a:solidFill>
                        <a:effectLst/>
                        <a:latin typeface="Calibri" panose="020F0502020204030204" pitchFamily="34" charset="0"/>
                      </a:endParaRPr>
                    </a:p>
                  </a:txBody>
                  <a:tcPr marL="3201" marR="3201" marT="3201" marB="0" anchor="ctr"/>
                </a:tc>
                <a:extLst>
                  <a:ext uri="{0D108BD9-81ED-4DB2-BD59-A6C34878D82A}">
                    <a16:rowId xmlns:a16="http://schemas.microsoft.com/office/drawing/2014/main" val="1745271368"/>
                  </a:ext>
                </a:extLst>
              </a:tr>
              <a:tr h="82908">
                <a:tc>
                  <a:txBody>
                    <a:bodyPr/>
                    <a:lstStyle/>
                    <a:p>
                      <a:pPr algn="l" fontAlgn="ctr"/>
                      <a:r>
                        <a:rPr lang="tr-TR" sz="900" u="none" strike="noStrike">
                          <a:effectLst/>
                        </a:rPr>
                        <a:t>22.     KİLİS</a:t>
                      </a:r>
                      <a:endParaRPr lang="tr-TR" sz="900" b="1" i="0" u="none" strike="noStrike">
                        <a:solidFill>
                          <a:srgbClr val="000000"/>
                        </a:solidFill>
                        <a:effectLst/>
                        <a:latin typeface="Calibri" panose="020F0502020204030204" pitchFamily="34" charset="0"/>
                      </a:endParaRPr>
                    </a:p>
                  </a:txBody>
                  <a:tcPr marL="3201" marR="3201" marT="3201" marB="0" anchor="ctr"/>
                </a:tc>
                <a:tc>
                  <a:txBody>
                    <a:bodyPr/>
                    <a:lstStyle/>
                    <a:p>
                      <a:pPr algn="ctr" fontAlgn="ctr"/>
                      <a:r>
                        <a:rPr lang="tr-TR" sz="900" u="none" strike="noStrike">
                          <a:effectLst/>
                        </a:rPr>
                        <a:t>107</a:t>
                      </a:r>
                      <a:endParaRPr lang="tr-TR" sz="900" b="1" i="0" u="none" strike="noStrike">
                        <a:solidFill>
                          <a:srgbClr val="000000"/>
                        </a:solidFill>
                        <a:effectLst/>
                        <a:latin typeface="Calibri" panose="020F0502020204030204" pitchFamily="34" charset="0"/>
                      </a:endParaRPr>
                    </a:p>
                  </a:txBody>
                  <a:tcPr marL="3201" marR="3201" marT="3201" marB="0" anchor="ctr"/>
                </a:tc>
                <a:tc>
                  <a:txBody>
                    <a:bodyPr/>
                    <a:lstStyle/>
                    <a:p>
                      <a:pPr algn="ctr" fontAlgn="ctr"/>
                      <a:r>
                        <a:rPr lang="tr-TR" sz="900" u="none" strike="noStrike">
                          <a:effectLst/>
                        </a:rPr>
                        <a:t>4</a:t>
                      </a:r>
                      <a:endParaRPr lang="tr-TR" sz="900" b="1" i="0" u="none" strike="noStrike">
                        <a:solidFill>
                          <a:srgbClr val="000000"/>
                        </a:solidFill>
                        <a:effectLst/>
                        <a:latin typeface="Calibri" panose="020F0502020204030204" pitchFamily="34" charset="0"/>
                      </a:endParaRPr>
                    </a:p>
                  </a:txBody>
                  <a:tcPr marL="3201" marR="3201" marT="3201" marB="0" anchor="ctr"/>
                </a:tc>
                <a:tc>
                  <a:txBody>
                    <a:bodyPr/>
                    <a:lstStyle/>
                    <a:p>
                      <a:pPr algn="ctr" fontAlgn="ctr"/>
                      <a:r>
                        <a:rPr lang="tr-TR" sz="900" u="none" strike="noStrike">
                          <a:effectLst/>
                        </a:rPr>
                        <a:t>0,14</a:t>
                      </a:r>
                      <a:endParaRPr lang="tr-TR" sz="900" b="1" i="0" u="none" strike="noStrike">
                        <a:solidFill>
                          <a:srgbClr val="000000"/>
                        </a:solidFill>
                        <a:effectLst/>
                        <a:latin typeface="Calibri" panose="020F0502020204030204" pitchFamily="34" charset="0"/>
                      </a:endParaRPr>
                    </a:p>
                  </a:txBody>
                  <a:tcPr marL="3201" marR="3201" marT="3201" marB="0" anchor="ctr"/>
                </a:tc>
                <a:tc>
                  <a:txBody>
                    <a:bodyPr/>
                    <a:lstStyle/>
                    <a:p>
                      <a:pPr algn="ctr" fontAlgn="ctr"/>
                      <a:r>
                        <a:rPr lang="tr-TR" sz="900" u="none" strike="noStrike">
                          <a:effectLst/>
                        </a:rPr>
                        <a:t>0</a:t>
                      </a:r>
                      <a:endParaRPr lang="tr-TR" sz="900" b="1" i="0" u="none" strike="noStrike">
                        <a:solidFill>
                          <a:srgbClr val="000000"/>
                        </a:solidFill>
                        <a:effectLst/>
                        <a:latin typeface="Calibri" panose="020F0502020204030204" pitchFamily="34" charset="0"/>
                      </a:endParaRPr>
                    </a:p>
                  </a:txBody>
                  <a:tcPr marL="3201" marR="3201" marT="3201" marB="0" anchor="ctr"/>
                </a:tc>
                <a:tc>
                  <a:txBody>
                    <a:bodyPr/>
                    <a:lstStyle/>
                    <a:p>
                      <a:pPr algn="ctr" fontAlgn="ctr"/>
                      <a:r>
                        <a:rPr lang="tr-TR" sz="900" u="none" strike="noStrike">
                          <a:effectLst/>
                        </a:rPr>
                        <a:t>1</a:t>
                      </a:r>
                      <a:endParaRPr lang="tr-TR" sz="900" b="1" i="0" u="none" strike="noStrike">
                        <a:solidFill>
                          <a:srgbClr val="000000"/>
                        </a:solidFill>
                        <a:effectLst/>
                        <a:latin typeface="Calibri" panose="020F0502020204030204" pitchFamily="34" charset="0"/>
                      </a:endParaRPr>
                    </a:p>
                  </a:txBody>
                  <a:tcPr marL="3201" marR="3201" marT="3201" marB="0" anchor="ctr"/>
                </a:tc>
                <a:tc>
                  <a:txBody>
                    <a:bodyPr/>
                    <a:lstStyle/>
                    <a:p>
                      <a:pPr algn="ctr" fontAlgn="ctr"/>
                      <a:r>
                        <a:rPr lang="tr-TR" sz="900" u="none" strike="noStrike">
                          <a:effectLst/>
                        </a:rPr>
                        <a:t>3,3</a:t>
                      </a:r>
                      <a:endParaRPr lang="tr-TR" sz="900" b="1" i="0" u="none" strike="noStrike">
                        <a:solidFill>
                          <a:srgbClr val="000000"/>
                        </a:solidFill>
                        <a:effectLst/>
                        <a:latin typeface="Calibri" panose="020F0502020204030204" pitchFamily="34" charset="0"/>
                      </a:endParaRPr>
                    </a:p>
                  </a:txBody>
                  <a:tcPr marL="3201" marR="3201" marT="3201" marB="0" anchor="ctr"/>
                </a:tc>
                <a:extLst>
                  <a:ext uri="{0D108BD9-81ED-4DB2-BD59-A6C34878D82A}">
                    <a16:rowId xmlns:a16="http://schemas.microsoft.com/office/drawing/2014/main" val="1774095501"/>
                  </a:ext>
                </a:extLst>
              </a:tr>
              <a:tr h="82908">
                <a:tc>
                  <a:txBody>
                    <a:bodyPr/>
                    <a:lstStyle/>
                    <a:p>
                      <a:pPr algn="l" fontAlgn="ctr"/>
                      <a:r>
                        <a:rPr lang="tr-TR" sz="900" u="none" strike="noStrike">
                          <a:effectLst/>
                        </a:rPr>
                        <a:t>23.     ŞIRNAK</a:t>
                      </a:r>
                      <a:endParaRPr lang="tr-TR" sz="900" b="1" i="0" u="none" strike="noStrike">
                        <a:solidFill>
                          <a:srgbClr val="000000"/>
                        </a:solidFill>
                        <a:effectLst/>
                        <a:latin typeface="Calibri" panose="020F0502020204030204" pitchFamily="34" charset="0"/>
                      </a:endParaRPr>
                    </a:p>
                  </a:txBody>
                  <a:tcPr marL="3201" marR="3201" marT="3201" marB="0" anchor="ctr"/>
                </a:tc>
                <a:tc>
                  <a:txBody>
                    <a:bodyPr/>
                    <a:lstStyle/>
                    <a:p>
                      <a:pPr algn="ctr" fontAlgn="ctr"/>
                      <a:r>
                        <a:rPr lang="tr-TR" sz="900" u="none" strike="noStrike">
                          <a:effectLst/>
                        </a:rPr>
                        <a:t>14</a:t>
                      </a:r>
                      <a:endParaRPr lang="tr-TR" sz="900" b="1" i="0" u="none" strike="noStrike">
                        <a:solidFill>
                          <a:srgbClr val="000000"/>
                        </a:solidFill>
                        <a:effectLst/>
                        <a:latin typeface="Calibri" panose="020F0502020204030204" pitchFamily="34" charset="0"/>
                      </a:endParaRPr>
                    </a:p>
                  </a:txBody>
                  <a:tcPr marL="3201" marR="3201" marT="3201" marB="0" anchor="ctr"/>
                </a:tc>
                <a:tc>
                  <a:txBody>
                    <a:bodyPr/>
                    <a:lstStyle/>
                    <a:p>
                      <a:pPr algn="ctr" fontAlgn="ctr"/>
                      <a:r>
                        <a:rPr lang="tr-TR" sz="900" u="none" strike="noStrike">
                          <a:effectLst/>
                        </a:rPr>
                        <a:t>28</a:t>
                      </a:r>
                      <a:endParaRPr lang="tr-TR" sz="900" b="1" i="0" u="none" strike="noStrike">
                        <a:solidFill>
                          <a:srgbClr val="000000"/>
                        </a:solidFill>
                        <a:effectLst/>
                        <a:latin typeface="Calibri" panose="020F0502020204030204" pitchFamily="34" charset="0"/>
                      </a:endParaRPr>
                    </a:p>
                  </a:txBody>
                  <a:tcPr marL="3201" marR="3201" marT="3201" marB="0" anchor="ctr"/>
                </a:tc>
                <a:tc>
                  <a:txBody>
                    <a:bodyPr/>
                    <a:lstStyle/>
                    <a:p>
                      <a:pPr algn="ctr" fontAlgn="ctr"/>
                      <a:r>
                        <a:rPr lang="tr-TR" sz="900" u="none" strike="noStrike">
                          <a:effectLst/>
                        </a:rPr>
                        <a:t>0,54</a:t>
                      </a:r>
                      <a:endParaRPr lang="tr-TR" sz="900" b="1" i="0" u="none" strike="noStrike">
                        <a:solidFill>
                          <a:srgbClr val="000000"/>
                        </a:solidFill>
                        <a:effectLst/>
                        <a:latin typeface="Calibri" panose="020F0502020204030204" pitchFamily="34" charset="0"/>
                      </a:endParaRPr>
                    </a:p>
                  </a:txBody>
                  <a:tcPr marL="3201" marR="3201" marT="3201" marB="0" anchor="ctr"/>
                </a:tc>
                <a:tc>
                  <a:txBody>
                    <a:bodyPr/>
                    <a:lstStyle/>
                    <a:p>
                      <a:pPr algn="ctr" fontAlgn="ctr"/>
                      <a:r>
                        <a:rPr lang="tr-TR" sz="900" u="none" strike="noStrike">
                          <a:effectLst/>
                        </a:rPr>
                        <a:t>0</a:t>
                      </a:r>
                      <a:endParaRPr lang="tr-TR" sz="900" b="1" i="0" u="none" strike="noStrike">
                        <a:solidFill>
                          <a:srgbClr val="000000"/>
                        </a:solidFill>
                        <a:effectLst/>
                        <a:latin typeface="Calibri" panose="020F0502020204030204" pitchFamily="34" charset="0"/>
                      </a:endParaRPr>
                    </a:p>
                  </a:txBody>
                  <a:tcPr marL="3201" marR="3201" marT="3201" marB="0" anchor="ctr"/>
                </a:tc>
                <a:tc>
                  <a:txBody>
                    <a:bodyPr/>
                    <a:lstStyle/>
                    <a:p>
                      <a:pPr algn="ctr" fontAlgn="ctr"/>
                      <a:r>
                        <a:rPr lang="tr-TR" sz="900" u="none" strike="noStrike">
                          <a:effectLst/>
                        </a:rPr>
                        <a:t>1</a:t>
                      </a:r>
                      <a:endParaRPr lang="tr-TR" sz="900" b="1" i="0" u="none" strike="noStrike">
                        <a:solidFill>
                          <a:srgbClr val="000000"/>
                        </a:solidFill>
                        <a:effectLst/>
                        <a:latin typeface="Calibri" panose="020F0502020204030204" pitchFamily="34" charset="0"/>
                      </a:endParaRPr>
                    </a:p>
                  </a:txBody>
                  <a:tcPr marL="3201" marR="3201" marT="3201" marB="0" anchor="ctr"/>
                </a:tc>
                <a:tc>
                  <a:txBody>
                    <a:bodyPr/>
                    <a:lstStyle/>
                    <a:p>
                      <a:pPr algn="ctr" fontAlgn="ctr"/>
                      <a:r>
                        <a:rPr lang="tr-TR" sz="900" u="none" strike="noStrike">
                          <a:effectLst/>
                        </a:rPr>
                        <a:t>7,4</a:t>
                      </a:r>
                      <a:endParaRPr lang="tr-TR" sz="900" b="1" i="0" u="none" strike="noStrike">
                        <a:solidFill>
                          <a:srgbClr val="000000"/>
                        </a:solidFill>
                        <a:effectLst/>
                        <a:latin typeface="Calibri" panose="020F0502020204030204" pitchFamily="34" charset="0"/>
                      </a:endParaRPr>
                    </a:p>
                  </a:txBody>
                  <a:tcPr marL="3201" marR="3201" marT="3201" marB="0" anchor="ctr"/>
                </a:tc>
                <a:extLst>
                  <a:ext uri="{0D108BD9-81ED-4DB2-BD59-A6C34878D82A}">
                    <a16:rowId xmlns:a16="http://schemas.microsoft.com/office/drawing/2014/main" val="3338056968"/>
                  </a:ext>
                </a:extLst>
              </a:tr>
              <a:tr h="82908">
                <a:tc>
                  <a:txBody>
                    <a:bodyPr/>
                    <a:lstStyle/>
                    <a:p>
                      <a:pPr algn="l" fontAlgn="ctr"/>
                      <a:r>
                        <a:rPr lang="tr-TR" sz="900" u="none" strike="noStrike">
                          <a:effectLst/>
                        </a:rPr>
                        <a:t>24.     ANKARA</a:t>
                      </a:r>
                      <a:endParaRPr lang="tr-TR" sz="900" b="1" i="0" u="none" strike="noStrike">
                        <a:solidFill>
                          <a:srgbClr val="000000"/>
                        </a:solidFill>
                        <a:effectLst/>
                        <a:latin typeface="Calibri" panose="020F0502020204030204" pitchFamily="34" charset="0"/>
                      </a:endParaRPr>
                    </a:p>
                  </a:txBody>
                  <a:tcPr marL="3201" marR="3201" marT="3201" marB="0" anchor="ctr"/>
                </a:tc>
                <a:tc>
                  <a:txBody>
                    <a:bodyPr/>
                    <a:lstStyle/>
                    <a:p>
                      <a:pPr algn="ctr" fontAlgn="ctr"/>
                      <a:r>
                        <a:rPr lang="tr-TR" sz="900" u="none" strike="noStrike">
                          <a:effectLst/>
                        </a:rPr>
                        <a:t>100</a:t>
                      </a:r>
                      <a:endParaRPr lang="tr-TR" sz="900" b="1" i="0" u="none" strike="noStrike">
                        <a:solidFill>
                          <a:srgbClr val="000000"/>
                        </a:solidFill>
                        <a:effectLst/>
                        <a:latin typeface="Calibri" panose="020F0502020204030204" pitchFamily="34" charset="0"/>
                      </a:endParaRPr>
                    </a:p>
                  </a:txBody>
                  <a:tcPr marL="3201" marR="3201" marT="3201" marB="0" anchor="ctr"/>
                </a:tc>
                <a:tc>
                  <a:txBody>
                    <a:bodyPr/>
                    <a:lstStyle/>
                    <a:p>
                      <a:pPr algn="ctr" fontAlgn="ctr"/>
                      <a:r>
                        <a:rPr lang="tr-TR" sz="900" u="none" strike="noStrike">
                          <a:effectLst/>
                        </a:rPr>
                        <a:t>478</a:t>
                      </a:r>
                      <a:endParaRPr lang="tr-TR" sz="900" b="1" i="0" u="none" strike="noStrike">
                        <a:solidFill>
                          <a:srgbClr val="000000"/>
                        </a:solidFill>
                        <a:effectLst/>
                        <a:latin typeface="Calibri" panose="020F0502020204030204" pitchFamily="34" charset="0"/>
                      </a:endParaRPr>
                    </a:p>
                  </a:txBody>
                  <a:tcPr marL="3201" marR="3201" marT="3201" marB="0" anchor="ctr"/>
                </a:tc>
                <a:tc>
                  <a:txBody>
                    <a:bodyPr/>
                    <a:lstStyle/>
                    <a:p>
                      <a:pPr algn="ctr" fontAlgn="ctr"/>
                      <a:r>
                        <a:rPr lang="tr-TR" sz="900" u="none" strike="noStrike">
                          <a:effectLst/>
                        </a:rPr>
                        <a:t>5,74</a:t>
                      </a:r>
                      <a:endParaRPr lang="tr-TR" sz="900" b="1" i="0" u="none" strike="noStrike">
                        <a:solidFill>
                          <a:srgbClr val="000000"/>
                        </a:solidFill>
                        <a:effectLst/>
                        <a:latin typeface="Calibri" panose="020F0502020204030204" pitchFamily="34" charset="0"/>
                      </a:endParaRPr>
                    </a:p>
                  </a:txBody>
                  <a:tcPr marL="3201" marR="3201" marT="3201" marB="0" anchor="ctr"/>
                </a:tc>
                <a:tc>
                  <a:txBody>
                    <a:bodyPr/>
                    <a:lstStyle/>
                    <a:p>
                      <a:pPr algn="ctr" fontAlgn="ctr"/>
                      <a:r>
                        <a:rPr lang="tr-TR" sz="900" u="none" strike="noStrike">
                          <a:effectLst/>
                        </a:rPr>
                        <a:t>27</a:t>
                      </a:r>
                      <a:endParaRPr lang="tr-TR" sz="900" b="1" i="0" u="none" strike="noStrike">
                        <a:solidFill>
                          <a:srgbClr val="000000"/>
                        </a:solidFill>
                        <a:effectLst/>
                        <a:latin typeface="Calibri" panose="020F0502020204030204" pitchFamily="34" charset="0"/>
                      </a:endParaRPr>
                    </a:p>
                  </a:txBody>
                  <a:tcPr marL="3201" marR="3201" marT="3201" marB="0" anchor="ctr"/>
                </a:tc>
                <a:tc>
                  <a:txBody>
                    <a:bodyPr/>
                    <a:lstStyle/>
                    <a:p>
                      <a:pPr algn="ctr" fontAlgn="ctr"/>
                      <a:r>
                        <a:rPr lang="tr-TR" sz="900" u="none" strike="noStrike">
                          <a:effectLst/>
                        </a:rPr>
                        <a:t>21</a:t>
                      </a:r>
                      <a:endParaRPr lang="tr-TR" sz="900" b="1" i="0" u="none" strike="noStrike">
                        <a:solidFill>
                          <a:srgbClr val="000000"/>
                        </a:solidFill>
                        <a:effectLst/>
                        <a:latin typeface="Calibri" panose="020F0502020204030204" pitchFamily="34" charset="0"/>
                      </a:endParaRPr>
                    </a:p>
                  </a:txBody>
                  <a:tcPr marL="3201" marR="3201" marT="3201" marB="0" anchor="ctr"/>
                </a:tc>
                <a:tc>
                  <a:txBody>
                    <a:bodyPr/>
                    <a:lstStyle/>
                    <a:p>
                      <a:pPr algn="ctr" fontAlgn="ctr"/>
                      <a:r>
                        <a:rPr lang="tr-TR" sz="900" u="none" strike="noStrike">
                          <a:effectLst/>
                        </a:rPr>
                        <a:t>13,4</a:t>
                      </a:r>
                      <a:endParaRPr lang="tr-TR" sz="900" b="1" i="0" u="none" strike="noStrike">
                        <a:solidFill>
                          <a:srgbClr val="000000"/>
                        </a:solidFill>
                        <a:effectLst/>
                        <a:latin typeface="Calibri" panose="020F0502020204030204" pitchFamily="34" charset="0"/>
                      </a:endParaRPr>
                    </a:p>
                  </a:txBody>
                  <a:tcPr marL="3201" marR="3201" marT="3201" marB="0" anchor="ctr"/>
                </a:tc>
                <a:extLst>
                  <a:ext uri="{0D108BD9-81ED-4DB2-BD59-A6C34878D82A}">
                    <a16:rowId xmlns:a16="http://schemas.microsoft.com/office/drawing/2014/main" val="312556229"/>
                  </a:ext>
                </a:extLst>
              </a:tr>
              <a:tr h="82908">
                <a:tc>
                  <a:txBody>
                    <a:bodyPr/>
                    <a:lstStyle/>
                    <a:p>
                      <a:pPr algn="l" fontAlgn="ctr"/>
                      <a:r>
                        <a:rPr lang="tr-TR" sz="900" u="none" strike="noStrike">
                          <a:effectLst/>
                        </a:rPr>
                        <a:t>25.     MUĞLA</a:t>
                      </a:r>
                      <a:endParaRPr lang="tr-TR" sz="900" b="1" i="0" u="none" strike="noStrike">
                        <a:solidFill>
                          <a:srgbClr val="000000"/>
                        </a:solidFill>
                        <a:effectLst/>
                        <a:latin typeface="Calibri" panose="020F0502020204030204" pitchFamily="34" charset="0"/>
                      </a:endParaRPr>
                    </a:p>
                  </a:txBody>
                  <a:tcPr marL="3201" marR="3201" marT="3201" marB="0" anchor="ctr"/>
                </a:tc>
                <a:tc>
                  <a:txBody>
                    <a:bodyPr/>
                    <a:lstStyle/>
                    <a:p>
                      <a:pPr algn="ctr" fontAlgn="ctr"/>
                      <a:r>
                        <a:rPr lang="tr-TR" sz="900" u="none" strike="noStrike">
                          <a:effectLst/>
                        </a:rPr>
                        <a:t>11</a:t>
                      </a:r>
                      <a:endParaRPr lang="tr-TR" sz="900" b="1" i="0" u="none" strike="noStrike">
                        <a:solidFill>
                          <a:srgbClr val="000000"/>
                        </a:solidFill>
                        <a:effectLst/>
                        <a:latin typeface="Calibri" panose="020F0502020204030204" pitchFamily="34" charset="0"/>
                      </a:endParaRPr>
                    </a:p>
                  </a:txBody>
                  <a:tcPr marL="3201" marR="3201" marT="3201" marB="0" anchor="ctr"/>
                </a:tc>
                <a:tc>
                  <a:txBody>
                    <a:bodyPr/>
                    <a:lstStyle/>
                    <a:p>
                      <a:pPr algn="ctr" fontAlgn="ctr"/>
                      <a:r>
                        <a:rPr lang="tr-TR" sz="900" u="none" strike="noStrike">
                          <a:effectLst/>
                        </a:rPr>
                        <a:t>732</a:t>
                      </a:r>
                      <a:endParaRPr lang="tr-TR" sz="900" b="1" i="0" u="none" strike="noStrike">
                        <a:solidFill>
                          <a:srgbClr val="000000"/>
                        </a:solidFill>
                        <a:effectLst/>
                        <a:latin typeface="Calibri" panose="020F0502020204030204" pitchFamily="34" charset="0"/>
                      </a:endParaRPr>
                    </a:p>
                  </a:txBody>
                  <a:tcPr marL="3201" marR="3201" marT="3201" marB="0" anchor="ctr"/>
                </a:tc>
                <a:tc>
                  <a:txBody>
                    <a:bodyPr/>
                    <a:lstStyle/>
                    <a:p>
                      <a:pPr algn="ctr" fontAlgn="ctr"/>
                      <a:r>
                        <a:rPr lang="tr-TR" sz="900" u="none" strike="noStrike">
                          <a:effectLst/>
                        </a:rPr>
                        <a:t>1,02</a:t>
                      </a:r>
                      <a:endParaRPr lang="tr-TR" sz="900" b="1" i="0" u="none" strike="noStrike">
                        <a:solidFill>
                          <a:srgbClr val="000000"/>
                        </a:solidFill>
                        <a:effectLst/>
                        <a:latin typeface="Calibri" panose="020F0502020204030204" pitchFamily="34" charset="0"/>
                      </a:endParaRPr>
                    </a:p>
                  </a:txBody>
                  <a:tcPr marL="3201" marR="3201" marT="3201" marB="0" anchor="ctr"/>
                </a:tc>
                <a:tc>
                  <a:txBody>
                    <a:bodyPr/>
                    <a:lstStyle/>
                    <a:p>
                      <a:pPr algn="ctr" fontAlgn="ctr"/>
                      <a:r>
                        <a:rPr lang="tr-TR" sz="900" u="none" strike="noStrike">
                          <a:effectLst/>
                        </a:rPr>
                        <a:t>2</a:t>
                      </a:r>
                      <a:endParaRPr lang="tr-TR" sz="900" b="1" i="0" u="none" strike="noStrike">
                        <a:solidFill>
                          <a:srgbClr val="000000"/>
                        </a:solidFill>
                        <a:effectLst/>
                        <a:latin typeface="Calibri" panose="020F0502020204030204" pitchFamily="34" charset="0"/>
                      </a:endParaRPr>
                    </a:p>
                  </a:txBody>
                  <a:tcPr marL="3201" marR="3201" marT="3201" marB="0" anchor="ctr"/>
                </a:tc>
                <a:tc>
                  <a:txBody>
                    <a:bodyPr/>
                    <a:lstStyle/>
                    <a:p>
                      <a:pPr algn="ctr" fontAlgn="ctr"/>
                      <a:r>
                        <a:rPr lang="tr-TR" sz="900" u="none" strike="noStrike">
                          <a:effectLst/>
                        </a:rPr>
                        <a:t>1</a:t>
                      </a:r>
                      <a:endParaRPr lang="tr-TR" sz="900" b="1" i="0" u="none" strike="noStrike">
                        <a:solidFill>
                          <a:srgbClr val="000000"/>
                        </a:solidFill>
                        <a:effectLst/>
                        <a:latin typeface="Calibri" panose="020F0502020204030204" pitchFamily="34" charset="0"/>
                      </a:endParaRPr>
                    </a:p>
                  </a:txBody>
                  <a:tcPr marL="3201" marR="3201" marT="3201" marB="0" anchor="ctr"/>
                </a:tc>
                <a:tc>
                  <a:txBody>
                    <a:bodyPr/>
                    <a:lstStyle/>
                    <a:p>
                      <a:pPr algn="ctr" fontAlgn="ctr"/>
                      <a:r>
                        <a:rPr lang="tr-TR" sz="900" u="none" strike="noStrike">
                          <a:effectLst/>
                        </a:rPr>
                        <a:t>4,1</a:t>
                      </a:r>
                      <a:endParaRPr lang="tr-TR" sz="900" b="1" i="0" u="none" strike="noStrike">
                        <a:solidFill>
                          <a:srgbClr val="000000"/>
                        </a:solidFill>
                        <a:effectLst/>
                        <a:latin typeface="Calibri" panose="020F0502020204030204" pitchFamily="34" charset="0"/>
                      </a:endParaRPr>
                    </a:p>
                  </a:txBody>
                  <a:tcPr marL="3201" marR="3201" marT="3201" marB="0" anchor="ctr"/>
                </a:tc>
                <a:extLst>
                  <a:ext uri="{0D108BD9-81ED-4DB2-BD59-A6C34878D82A}">
                    <a16:rowId xmlns:a16="http://schemas.microsoft.com/office/drawing/2014/main" val="1336133717"/>
                  </a:ext>
                </a:extLst>
              </a:tr>
              <a:tr h="82908">
                <a:tc>
                  <a:txBody>
                    <a:bodyPr/>
                    <a:lstStyle/>
                    <a:p>
                      <a:pPr algn="l" fontAlgn="ctr"/>
                      <a:r>
                        <a:rPr lang="tr-TR" sz="900" u="none" strike="noStrike">
                          <a:effectLst/>
                        </a:rPr>
                        <a:t>26.     MERSİN</a:t>
                      </a:r>
                      <a:endParaRPr lang="tr-TR" sz="900" b="1" i="0" u="none" strike="noStrike">
                        <a:solidFill>
                          <a:srgbClr val="000000"/>
                        </a:solidFill>
                        <a:effectLst/>
                        <a:latin typeface="Calibri" panose="020F0502020204030204" pitchFamily="34" charset="0"/>
                      </a:endParaRPr>
                    </a:p>
                  </a:txBody>
                  <a:tcPr marL="3201" marR="3201" marT="3201" marB="0" anchor="ctr"/>
                </a:tc>
                <a:tc>
                  <a:txBody>
                    <a:bodyPr/>
                    <a:lstStyle/>
                    <a:p>
                      <a:pPr algn="ctr" fontAlgn="ctr"/>
                      <a:r>
                        <a:rPr lang="tr-TR" sz="900" u="none" strike="noStrike" dirty="0">
                          <a:effectLst/>
                        </a:rPr>
                        <a:t>242</a:t>
                      </a:r>
                      <a:endParaRPr lang="tr-TR" sz="900" b="1" i="0" u="none" strike="noStrike" dirty="0">
                        <a:solidFill>
                          <a:srgbClr val="000000"/>
                        </a:solidFill>
                        <a:effectLst/>
                        <a:latin typeface="Calibri" panose="020F0502020204030204" pitchFamily="34" charset="0"/>
                      </a:endParaRPr>
                    </a:p>
                  </a:txBody>
                  <a:tcPr marL="3201" marR="3201" marT="3201" marB="0" anchor="ctr"/>
                </a:tc>
                <a:tc>
                  <a:txBody>
                    <a:bodyPr/>
                    <a:lstStyle/>
                    <a:p>
                      <a:pPr algn="ctr" fontAlgn="ctr"/>
                      <a:r>
                        <a:rPr lang="tr-TR" sz="900" u="none" strike="noStrike">
                          <a:effectLst/>
                        </a:rPr>
                        <a:t>180</a:t>
                      </a:r>
                      <a:endParaRPr lang="tr-TR" sz="900" b="1" i="0" u="none" strike="noStrike">
                        <a:solidFill>
                          <a:srgbClr val="000000"/>
                        </a:solidFill>
                        <a:effectLst/>
                        <a:latin typeface="Calibri" panose="020F0502020204030204" pitchFamily="34" charset="0"/>
                      </a:endParaRPr>
                    </a:p>
                  </a:txBody>
                  <a:tcPr marL="3201" marR="3201" marT="3201" marB="0" anchor="ctr"/>
                </a:tc>
                <a:tc>
                  <a:txBody>
                    <a:bodyPr/>
                    <a:lstStyle/>
                    <a:p>
                      <a:pPr algn="ctr" fontAlgn="ctr"/>
                      <a:r>
                        <a:rPr lang="tr-TR" sz="900" u="none" strike="noStrike" dirty="0">
                          <a:effectLst/>
                        </a:rPr>
                        <a:t>1,89</a:t>
                      </a:r>
                      <a:endParaRPr lang="tr-TR" sz="900" b="1" i="0" u="none" strike="noStrike" dirty="0">
                        <a:solidFill>
                          <a:srgbClr val="000000"/>
                        </a:solidFill>
                        <a:effectLst/>
                        <a:latin typeface="Calibri" panose="020F0502020204030204" pitchFamily="34" charset="0"/>
                      </a:endParaRPr>
                    </a:p>
                  </a:txBody>
                  <a:tcPr marL="3201" marR="3201" marT="3201" marB="0" anchor="ctr"/>
                </a:tc>
                <a:tc>
                  <a:txBody>
                    <a:bodyPr/>
                    <a:lstStyle/>
                    <a:p>
                      <a:pPr algn="ctr" fontAlgn="ctr"/>
                      <a:r>
                        <a:rPr lang="tr-TR" sz="900" u="none" strike="noStrike">
                          <a:effectLst/>
                        </a:rPr>
                        <a:t>6</a:t>
                      </a:r>
                      <a:endParaRPr lang="tr-TR" sz="900" b="1" i="0" u="none" strike="noStrike">
                        <a:solidFill>
                          <a:srgbClr val="000000"/>
                        </a:solidFill>
                        <a:effectLst/>
                        <a:latin typeface="Calibri" panose="020F0502020204030204" pitchFamily="34" charset="0"/>
                      </a:endParaRPr>
                    </a:p>
                  </a:txBody>
                  <a:tcPr marL="3201" marR="3201" marT="3201" marB="0" anchor="ctr"/>
                </a:tc>
                <a:tc>
                  <a:txBody>
                    <a:bodyPr/>
                    <a:lstStyle/>
                    <a:p>
                      <a:pPr algn="ctr" fontAlgn="ctr"/>
                      <a:r>
                        <a:rPr lang="tr-TR" sz="900" u="none" strike="noStrike">
                          <a:effectLst/>
                        </a:rPr>
                        <a:t>4</a:t>
                      </a:r>
                      <a:endParaRPr lang="tr-TR" sz="900" b="1" i="0" u="none" strike="noStrike">
                        <a:solidFill>
                          <a:srgbClr val="000000"/>
                        </a:solidFill>
                        <a:effectLst/>
                        <a:latin typeface="Calibri" panose="020F0502020204030204" pitchFamily="34" charset="0"/>
                      </a:endParaRPr>
                    </a:p>
                  </a:txBody>
                  <a:tcPr marL="3201" marR="3201" marT="3201" marB="0" anchor="ctr"/>
                </a:tc>
                <a:tc>
                  <a:txBody>
                    <a:bodyPr/>
                    <a:lstStyle/>
                    <a:p>
                      <a:pPr algn="ctr" fontAlgn="ctr"/>
                      <a:r>
                        <a:rPr lang="tr-TR" sz="900" u="none" strike="noStrike">
                          <a:effectLst/>
                        </a:rPr>
                        <a:t>6,6</a:t>
                      </a:r>
                      <a:endParaRPr lang="tr-TR" sz="900" b="1" i="0" u="none" strike="noStrike">
                        <a:solidFill>
                          <a:srgbClr val="000000"/>
                        </a:solidFill>
                        <a:effectLst/>
                        <a:latin typeface="Calibri" panose="020F0502020204030204" pitchFamily="34" charset="0"/>
                      </a:endParaRPr>
                    </a:p>
                  </a:txBody>
                  <a:tcPr marL="3201" marR="3201" marT="3201" marB="0" anchor="ctr"/>
                </a:tc>
                <a:extLst>
                  <a:ext uri="{0D108BD9-81ED-4DB2-BD59-A6C34878D82A}">
                    <a16:rowId xmlns:a16="http://schemas.microsoft.com/office/drawing/2014/main" val="4267402270"/>
                  </a:ext>
                </a:extLst>
              </a:tr>
              <a:tr h="82908">
                <a:tc>
                  <a:txBody>
                    <a:bodyPr/>
                    <a:lstStyle/>
                    <a:p>
                      <a:pPr algn="l" fontAlgn="ctr"/>
                      <a:r>
                        <a:rPr lang="tr-TR" sz="900" u="none" strike="noStrike">
                          <a:effectLst/>
                        </a:rPr>
                        <a:t>27.     TEKİRDAĞ</a:t>
                      </a:r>
                      <a:endParaRPr lang="tr-TR" sz="900" b="1" i="0" u="none" strike="noStrike">
                        <a:solidFill>
                          <a:srgbClr val="000000"/>
                        </a:solidFill>
                        <a:effectLst/>
                        <a:latin typeface="Calibri" panose="020F0502020204030204" pitchFamily="34" charset="0"/>
                      </a:endParaRPr>
                    </a:p>
                  </a:txBody>
                  <a:tcPr marL="3201" marR="3201" marT="3201" marB="0" anchor="ctr"/>
                </a:tc>
                <a:tc>
                  <a:txBody>
                    <a:bodyPr/>
                    <a:lstStyle/>
                    <a:p>
                      <a:pPr algn="ctr" fontAlgn="ctr"/>
                      <a:r>
                        <a:rPr lang="tr-TR" sz="900" u="none" strike="noStrike">
                          <a:effectLst/>
                        </a:rPr>
                        <a:t>12</a:t>
                      </a:r>
                      <a:endParaRPr lang="tr-TR" sz="900" b="1" i="0" u="none" strike="noStrike">
                        <a:solidFill>
                          <a:srgbClr val="000000"/>
                        </a:solidFill>
                        <a:effectLst/>
                        <a:latin typeface="Calibri" panose="020F0502020204030204" pitchFamily="34" charset="0"/>
                      </a:endParaRPr>
                    </a:p>
                  </a:txBody>
                  <a:tcPr marL="3201" marR="3201" marT="3201" marB="0" anchor="ctr"/>
                </a:tc>
                <a:tc>
                  <a:txBody>
                    <a:bodyPr/>
                    <a:lstStyle/>
                    <a:p>
                      <a:pPr algn="ctr" fontAlgn="ctr"/>
                      <a:r>
                        <a:rPr lang="tr-TR" sz="900" u="none" strike="noStrike">
                          <a:effectLst/>
                        </a:rPr>
                        <a:t>1026</a:t>
                      </a:r>
                      <a:endParaRPr lang="tr-TR" sz="900" b="1" i="0" u="none" strike="noStrike">
                        <a:solidFill>
                          <a:srgbClr val="000000"/>
                        </a:solidFill>
                        <a:effectLst/>
                        <a:latin typeface="Calibri" panose="020F0502020204030204" pitchFamily="34" charset="0"/>
                      </a:endParaRPr>
                    </a:p>
                  </a:txBody>
                  <a:tcPr marL="3201" marR="3201" marT="3201" marB="0" anchor="ctr"/>
                </a:tc>
                <a:tc>
                  <a:txBody>
                    <a:bodyPr/>
                    <a:lstStyle/>
                    <a:p>
                      <a:pPr algn="ctr" fontAlgn="ctr"/>
                      <a:r>
                        <a:rPr lang="tr-TR" sz="900" u="none" strike="noStrike">
                          <a:effectLst/>
                        </a:rPr>
                        <a:t>1,11</a:t>
                      </a:r>
                      <a:endParaRPr lang="tr-TR" sz="900" b="1" i="0" u="none" strike="noStrike">
                        <a:solidFill>
                          <a:srgbClr val="000000"/>
                        </a:solidFill>
                        <a:effectLst/>
                        <a:latin typeface="Calibri" panose="020F0502020204030204" pitchFamily="34" charset="0"/>
                      </a:endParaRPr>
                    </a:p>
                  </a:txBody>
                  <a:tcPr marL="3201" marR="3201" marT="3201" marB="0" anchor="ctr"/>
                </a:tc>
                <a:tc>
                  <a:txBody>
                    <a:bodyPr/>
                    <a:lstStyle/>
                    <a:p>
                      <a:pPr algn="ctr" fontAlgn="ctr"/>
                      <a:r>
                        <a:rPr lang="tr-TR" sz="900" u="none" strike="noStrike" dirty="0">
                          <a:effectLst/>
                        </a:rPr>
                        <a:t>3</a:t>
                      </a:r>
                      <a:endParaRPr lang="tr-TR" sz="900" b="1" i="0" u="none" strike="noStrike" dirty="0">
                        <a:solidFill>
                          <a:srgbClr val="000000"/>
                        </a:solidFill>
                        <a:effectLst/>
                        <a:latin typeface="Calibri" panose="020F0502020204030204" pitchFamily="34" charset="0"/>
                      </a:endParaRPr>
                    </a:p>
                  </a:txBody>
                  <a:tcPr marL="3201" marR="3201" marT="3201" marB="0" anchor="ctr"/>
                </a:tc>
                <a:tc>
                  <a:txBody>
                    <a:bodyPr/>
                    <a:lstStyle/>
                    <a:p>
                      <a:pPr algn="ctr" fontAlgn="ctr"/>
                      <a:r>
                        <a:rPr lang="tr-TR" sz="900" u="none" strike="noStrike">
                          <a:effectLst/>
                        </a:rPr>
                        <a:t>2</a:t>
                      </a:r>
                      <a:endParaRPr lang="tr-TR" sz="900" b="1" i="0" u="none" strike="noStrike">
                        <a:solidFill>
                          <a:srgbClr val="000000"/>
                        </a:solidFill>
                        <a:effectLst/>
                        <a:latin typeface="Calibri" panose="020F0502020204030204" pitchFamily="34" charset="0"/>
                      </a:endParaRPr>
                    </a:p>
                  </a:txBody>
                  <a:tcPr marL="3201" marR="3201" marT="3201" marB="0" anchor="ctr"/>
                </a:tc>
                <a:tc>
                  <a:txBody>
                    <a:bodyPr/>
                    <a:lstStyle/>
                    <a:p>
                      <a:pPr algn="ctr" fontAlgn="ctr"/>
                      <a:r>
                        <a:rPr lang="tr-TR" sz="900" u="none" strike="noStrike">
                          <a:effectLst/>
                        </a:rPr>
                        <a:t>3,7</a:t>
                      </a:r>
                      <a:endParaRPr lang="tr-TR" sz="900" b="1" i="0" u="none" strike="noStrike">
                        <a:solidFill>
                          <a:srgbClr val="000000"/>
                        </a:solidFill>
                        <a:effectLst/>
                        <a:latin typeface="Calibri" panose="020F0502020204030204" pitchFamily="34" charset="0"/>
                      </a:endParaRPr>
                    </a:p>
                  </a:txBody>
                  <a:tcPr marL="3201" marR="3201" marT="3201" marB="0" anchor="ctr"/>
                </a:tc>
                <a:extLst>
                  <a:ext uri="{0D108BD9-81ED-4DB2-BD59-A6C34878D82A}">
                    <a16:rowId xmlns:a16="http://schemas.microsoft.com/office/drawing/2014/main" val="1286433841"/>
                  </a:ext>
                </a:extLst>
              </a:tr>
              <a:tr h="82908">
                <a:tc>
                  <a:txBody>
                    <a:bodyPr/>
                    <a:lstStyle/>
                    <a:p>
                      <a:pPr algn="l" fontAlgn="ctr"/>
                      <a:r>
                        <a:rPr lang="tr-TR" sz="900" u="none" strike="noStrike">
                          <a:effectLst/>
                        </a:rPr>
                        <a:t>28.     KAHRAMANMARAŞ</a:t>
                      </a:r>
                      <a:endParaRPr lang="tr-TR" sz="900" b="1" i="0" u="none" strike="noStrike">
                        <a:solidFill>
                          <a:srgbClr val="000000"/>
                        </a:solidFill>
                        <a:effectLst/>
                        <a:latin typeface="Calibri" panose="020F0502020204030204" pitchFamily="34" charset="0"/>
                      </a:endParaRPr>
                    </a:p>
                  </a:txBody>
                  <a:tcPr marL="3201" marR="3201" marT="3201" marB="0" anchor="ctr"/>
                </a:tc>
                <a:tc>
                  <a:txBody>
                    <a:bodyPr/>
                    <a:lstStyle/>
                    <a:p>
                      <a:pPr algn="ctr" fontAlgn="ctr"/>
                      <a:r>
                        <a:rPr lang="tr-TR" sz="900" u="none" strike="noStrike">
                          <a:effectLst/>
                        </a:rPr>
                        <a:t>96</a:t>
                      </a:r>
                      <a:endParaRPr lang="tr-TR" sz="900" b="1" i="0" u="none" strike="noStrike">
                        <a:solidFill>
                          <a:srgbClr val="000000"/>
                        </a:solidFill>
                        <a:effectLst/>
                        <a:latin typeface="Calibri" panose="020F0502020204030204" pitchFamily="34" charset="0"/>
                      </a:endParaRPr>
                    </a:p>
                  </a:txBody>
                  <a:tcPr marL="3201" marR="3201" marT="3201" marB="0" anchor="ctr"/>
                </a:tc>
                <a:tc>
                  <a:txBody>
                    <a:bodyPr/>
                    <a:lstStyle/>
                    <a:p>
                      <a:pPr algn="ctr" fontAlgn="ctr"/>
                      <a:r>
                        <a:rPr lang="tr-TR" sz="900" u="none" strike="noStrike">
                          <a:effectLst/>
                        </a:rPr>
                        <a:t>85</a:t>
                      </a:r>
                      <a:endParaRPr lang="tr-TR" sz="900" b="1" i="0" u="none" strike="noStrike">
                        <a:solidFill>
                          <a:srgbClr val="000000"/>
                        </a:solidFill>
                        <a:effectLst/>
                        <a:latin typeface="Calibri" panose="020F0502020204030204" pitchFamily="34" charset="0"/>
                      </a:endParaRPr>
                    </a:p>
                  </a:txBody>
                  <a:tcPr marL="3201" marR="3201" marT="3201" marB="0" anchor="ctr"/>
                </a:tc>
                <a:tc>
                  <a:txBody>
                    <a:bodyPr/>
                    <a:lstStyle/>
                    <a:p>
                      <a:pPr algn="ctr" fontAlgn="ctr"/>
                      <a:r>
                        <a:rPr lang="tr-TR" sz="900" u="none" strike="noStrike">
                          <a:effectLst/>
                        </a:rPr>
                        <a:t>1,17</a:t>
                      </a:r>
                      <a:endParaRPr lang="tr-TR" sz="900" b="1" i="0" u="none" strike="noStrike">
                        <a:solidFill>
                          <a:srgbClr val="000000"/>
                        </a:solidFill>
                        <a:effectLst/>
                        <a:latin typeface="Calibri" panose="020F0502020204030204" pitchFamily="34" charset="0"/>
                      </a:endParaRPr>
                    </a:p>
                  </a:txBody>
                  <a:tcPr marL="3201" marR="3201" marT="3201" marB="0" anchor="ctr"/>
                </a:tc>
                <a:tc>
                  <a:txBody>
                    <a:bodyPr/>
                    <a:lstStyle/>
                    <a:p>
                      <a:pPr algn="ctr" fontAlgn="ctr"/>
                      <a:r>
                        <a:rPr lang="tr-TR" sz="900" u="none" strike="noStrike">
                          <a:effectLst/>
                        </a:rPr>
                        <a:t>9</a:t>
                      </a:r>
                      <a:endParaRPr lang="tr-TR" sz="900" b="1" i="0" u="none" strike="noStrike">
                        <a:solidFill>
                          <a:srgbClr val="000000"/>
                        </a:solidFill>
                        <a:effectLst/>
                        <a:latin typeface="Calibri" panose="020F0502020204030204" pitchFamily="34" charset="0"/>
                      </a:endParaRPr>
                    </a:p>
                  </a:txBody>
                  <a:tcPr marL="3201" marR="3201" marT="3201" marB="0" anchor="ctr"/>
                </a:tc>
                <a:tc>
                  <a:txBody>
                    <a:bodyPr/>
                    <a:lstStyle/>
                    <a:p>
                      <a:pPr algn="ctr" fontAlgn="ctr"/>
                      <a:r>
                        <a:rPr lang="tr-TR" sz="900" u="none" strike="noStrike">
                          <a:effectLst/>
                        </a:rPr>
                        <a:t>2</a:t>
                      </a:r>
                      <a:endParaRPr lang="tr-TR" sz="900" b="1" i="0" u="none" strike="noStrike">
                        <a:solidFill>
                          <a:srgbClr val="000000"/>
                        </a:solidFill>
                        <a:effectLst/>
                        <a:latin typeface="Calibri" panose="020F0502020204030204" pitchFamily="34" charset="0"/>
                      </a:endParaRPr>
                    </a:p>
                  </a:txBody>
                  <a:tcPr marL="3201" marR="3201" marT="3201" marB="0" anchor="ctr"/>
                </a:tc>
                <a:tc>
                  <a:txBody>
                    <a:bodyPr/>
                    <a:lstStyle/>
                    <a:p>
                      <a:pPr algn="ctr" fontAlgn="ctr"/>
                      <a:r>
                        <a:rPr lang="tr-TR" sz="900" u="none" strike="noStrike">
                          <a:effectLst/>
                        </a:rPr>
                        <a:t>5,7</a:t>
                      </a:r>
                      <a:endParaRPr lang="tr-TR" sz="900" b="1" i="0" u="none" strike="noStrike">
                        <a:solidFill>
                          <a:srgbClr val="000000"/>
                        </a:solidFill>
                        <a:effectLst/>
                        <a:latin typeface="Calibri" panose="020F0502020204030204" pitchFamily="34" charset="0"/>
                      </a:endParaRPr>
                    </a:p>
                  </a:txBody>
                  <a:tcPr marL="3201" marR="3201" marT="3201" marB="0" anchor="ctr"/>
                </a:tc>
                <a:extLst>
                  <a:ext uri="{0D108BD9-81ED-4DB2-BD59-A6C34878D82A}">
                    <a16:rowId xmlns:a16="http://schemas.microsoft.com/office/drawing/2014/main" val="9772381"/>
                  </a:ext>
                </a:extLst>
              </a:tr>
              <a:tr h="82908">
                <a:tc>
                  <a:txBody>
                    <a:bodyPr/>
                    <a:lstStyle/>
                    <a:p>
                      <a:pPr algn="l" fontAlgn="ctr"/>
                      <a:r>
                        <a:rPr lang="tr-TR" sz="900" u="none" strike="noStrike">
                          <a:effectLst/>
                        </a:rPr>
                        <a:t>29.     MALATYA</a:t>
                      </a:r>
                      <a:endParaRPr lang="tr-TR" sz="900" b="1" i="0" u="none" strike="noStrike">
                        <a:solidFill>
                          <a:srgbClr val="000000"/>
                        </a:solidFill>
                        <a:effectLst/>
                        <a:latin typeface="Calibri" panose="020F0502020204030204" pitchFamily="34" charset="0"/>
                      </a:endParaRPr>
                    </a:p>
                  </a:txBody>
                  <a:tcPr marL="3201" marR="3201" marT="3201" marB="0" anchor="ctr"/>
                </a:tc>
                <a:tc>
                  <a:txBody>
                    <a:bodyPr/>
                    <a:lstStyle/>
                    <a:p>
                      <a:pPr algn="ctr" fontAlgn="ctr"/>
                      <a:r>
                        <a:rPr lang="tr-TR" sz="900" u="none" strike="noStrike">
                          <a:effectLst/>
                        </a:rPr>
                        <a:t>31</a:t>
                      </a:r>
                      <a:endParaRPr lang="tr-TR" sz="900" b="1" i="0" u="none" strike="noStrike">
                        <a:solidFill>
                          <a:srgbClr val="000000"/>
                        </a:solidFill>
                        <a:effectLst/>
                        <a:latin typeface="Calibri" panose="020F0502020204030204" pitchFamily="34" charset="0"/>
                      </a:endParaRPr>
                    </a:p>
                  </a:txBody>
                  <a:tcPr marL="3201" marR="3201" marT="3201" marB="0" anchor="ctr"/>
                </a:tc>
                <a:tc>
                  <a:txBody>
                    <a:bodyPr/>
                    <a:lstStyle/>
                    <a:p>
                      <a:pPr algn="ctr" fontAlgn="ctr"/>
                      <a:r>
                        <a:rPr lang="tr-TR" sz="900" u="none" strike="noStrike">
                          <a:effectLst/>
                        </a:rPr>
                        <a:t>157</a:t>
                      </a:r>
                      <a:endParaRPr lang="tr-TR" sz="900" b="1" i="0" u="none" strike="noStrike">
                        <a:solidFill>
                          <a:srgbClr val="000000"/>
                        </a:solidFill>
                        <a:effectLst/>
                        <a:latin typeface="Calibri" panose="020F0502020204030204" pitchFamily="34" charset="0"/>
                      </a:endParaRPr>
                    </a:p>
                  </a:txBody>
                  <a:tcPr marL="3201" marR="3201" marT="3201" marB="0" anchor="ctr"/>
                </a:tc>
                <a:tc>
                  <a:txBody>
                    <a:bodyPr/>
                    <a:lstStyle/>
                    <a:p>
                      <a:pPr algn="ctr" fontAlgn="ctr"/>
                      <a:r>
                        <a:rPr lang="tr-TR" sz="900" u="none" strike="noStrike">
                          <a:effectLst/>
                        </a:rPr>
                        <a:t>0,8</a:t>
                      </a:r>
                      <a:endParaRPr lang="tr-TR" sz="900" b="1" i="0" u="none" strike="noStrike">
                        <a:solidFill>
                          <a:srgbClr val="000000"/>
                        </a:solidFill>
                        <a:effectLst/>
                        <a:latin typeface="Calibri" panose="020F0502020204030204" pitchFamily="34" charset="0"/>
                      </a:endParaRPr>
                    </a:p>
                  </a:txBody>
                  <a:tcPr marL="3201" marR="3201" marT="3201" marB="0" anchor="ctr"/>
                </a:tc>
                <a:tc>
                  <a:txBody>
                    <a:bodyPr/>
                    <a:lstStyle/>
                    <a:p>
                      <a:pPr algn="ctr" fontAlgn="ctr"/>
                      <a:r>
                        <a:rPr lang="tr-TR" sz="900" u="none" strike="noStrike">
                          <a:effectLst/>
                        </a:rPr>
                        <a:t>2</a:t>
                      </a:r>
                      <a:endParaRPr lang="tr-TR" sz="900" b="1" i="0" u="none" strike="noStrike">
                        <a:solidFill>
                          <a:srgbClr val="000000"/>
                        </a:solidFill>
                        <a:effectLst/>
                        <a:latin typeface="Calibri" panose="020F0502020204030204" pitchFamily="34" charset="0"/>
                      </a:endParaRPr>
                    </a:p>
                  </a:txBody>
                  <a:tcPr marL="3201" marR="3201" marT="3201" marB="0" anchor="ctr"/>
                </a:tc>
                <a:tc>
                  <a:txBody>
                    <a:bodyPr/>
                    <a:lstStyle/>
                    <a:p>
                      <a:pPr algn="ctr" fontAlgn="ctr"/>
                      <a:r>
                        <a:rPr lang="tr-TR" sz="900" u="none" strike="noStrike">
                          <a:effectLst/>
                        </a:rPr>
                        <a:t>2</a:t>
                      </a:r>
                      <a:endParaRPr lang="tr-TR" sz="900" b="1" i="0" u="none" strike="noStrike">
                        <a:solidFill>
                          <a:srgbClr val="000000"/>
                        </a:solidFill>
                        <a:effectLst/>
                        <a:latin typeface="Calibri" panose="020F0502020204030204" pitchFamily="34" charset="0"/>
                      </a:endParaRPr>
                    </a:p>
                  </a:txBody>
                  <a:tcPr marL="3201" marR="3201" marT="3201" marB="0" anchor="ctr"/>
                </a:tc>
                <a:tc>
                  <a:txBody>
                    <a:bodyPr/>
                    <a:lstStyle/>
                    <a:p>
                      <a:pPr algn="ctr" fontAlgn="ctr"/>
                      <a:r>
                        <a:rPr lang="tr-TR" sz="900" u="none" strike="noStrike">
                          <a:effectLst/>
                        </a:rPr>
                        <a:t>2,5</a:t>
                      </a:r>
                      <a:endParaRPr lang="tr-TR" sz="900" b="1" i="0" u="none" strike="noStrike">
                        <a:solidFill>
                          <a:srgbClr val="000000"/>
                        </a:solidFill>
                        <a:effectLst/>
                        <a:latin typeface="Calibri" panose="020F0502020204030204" pitchFamily="34" charset="0"/>
                      </a:endParaRPr>
                    </a:p>
                  </a:txBody>
                  <a:tcPr marL="3201" marR="3201" marT="3201" marB="0" anchor="ctr"/>
                </a:tc>
                <a:extLst>
                  <a:ext uri="{0D108BD9-81ED-4DB2-BD59-A6C34878D82A}">
                    <a16:rowId xmlns:a16="http://schemas.microsoft.com/office/drawing/2014/main" val="639222562"/>
                  </a:ext>
                </a:extLst>
              </a:tr>
              <a:tr h="82908">
                <a:tc>
                  <a:txBody>
                    <a:bodyPr/>
                    <a:lstStyle/>
                    <a:p>
                      <a:pPr algn="l" fontAlgn="ctr"/>
                      <a:r>
                        <a:rPr lang="tr-TR" sz="900" u="none" strike="noStrike">
                          <a:effectLst/>
                        </a:rPr>
                        <a:t>30.     KONYA</a:t>
                      </a:r>
                      <a:endParaRPr lang="tr-TR" sz="900" b="1" i="0" u="none" strike="noStrike">
                        <a:solidFill>
                          <a:srgbClr val="000000"/>
                        </a:solidFill>
                        <a:effectLst/>
                        <a:latin typeface="Calibri" panose="020F0502020204030204" pitchFamily="34" charset="0"/>
                      </a:endParaRPr>
                    </a:p>
                  </a:txBody>
                  <a:tcPr marL="3201" marR="3201" marT="3201" marB="0" anchor="ctr"/>
                </a:tc>
                <a:tc>
                  <a:txBody>
                    <a:bodyPr/>
                    <a:lstStyle/>
                    <a:p>
                      <a:pPr algn="ctr" fontAlgn="ctr"/>
                      <a:r>
                        <a:rPr lang="tr-TR" sz="900" u="none" strike="noStrike">
                          <a:effectLst/>
                        </a:rPr>
                        <a:t>123</a:t>
                      </a:r>
                      <a:endParaRPr lang="tr-TR" sz="900" b="1" i="0" u="none" strike="noStrike">
                        <a:solidFill>
                          <a:srgbClr val="000000"/>
                        </a:solidFill>
                        <a:effectLst/>
                        <a:latin typeface="Calibri" panose="020F0502020204030204" pitchFamily="34" charset="0"/>
                      </a:endParaRPr>
                    </a:p>
                  </a:txBody>
                  <a:tcPr marL="3201" marR="3201" marT="3201" marB="0" anchor="ctr"/>
                </a:tc>
                <a:tc>
                  <a:txBody>
                    <a:bodyPr/>
                    <a:lstStyle/>
                    <a:p>
                      <a:pPr algn="ctr" fontAlgn="ctr"/>
                      <a:r>
                        <a:rPr lang="tr-TR" sz="900" u="none" strike="noStrike">
                          <a:effectLst/>
                        </a:rPr>
                        <a:t>387</a:t>
                      </a:r>
                      <a:endParaRPr lang="tr-TR" sz="900" b="1" i="0" u="none" strike="noStrike">
                        <a:solidFill>
                          <a:srgbClr val="000000"/>
                        </a:solidFill>
                        <a:effectLst/>
                        <a:latin typeface="Calibri" panose="020F0502020204030204" pitchFamily="34" charset="0"/>
                      </a:endParaRPr>
                    </a:p>
                  </a:txBody>
                  <a:tcPr marL="3201" marR="3201" marT="3201" marB="0" anchor="ctr"/>
                </a:tc>
                <a:tc>
                  <a:txBody>
                    <a:bodyPr/>
                    <a:lstStyle/>
                    <a:p>
                      <a:pPr algn="ctr" fontAlgn="ctr"/>
                      <a:r>
                        <a:rPr lang="tr-TR" sz="900" u="none" strike="noStrike">
                          <a:effectLst/>
                        </a:rPr>
                        <a:t>2,27</a:t>
                      </a:r>
                      <a:endParaRPr lang="tr-TR" sz="900" b="1" i="0" u="none" strike="noStrike">
                        <a:solidFill>
                          <a:srgbClr val="000000"/>
                        </a:solidFill>
                        <a:effectLst/>
                        <a:latin typeface="Calibri" panose="020F0502020204030204" pitchFamily="34" charset="0"/>
                      </a:endParaRPr>
                    </a:p>
                  </a:txBody>
                  <a:tcPr marL="3201" marR="3201" marT="3201" marB="0" anchor="ctr"/>
                </a:tc>
                <a:tc>
                  <a:txBody>
                    <a:bodyPr/>
                    <a:lstStyle/>
                    <a:p>
                      <a:pPr algn="ctr" fontAlgn="ctr"/>
                      <a:r>
                        <a:rPr lang="tr-TR" sz="900" u="none" strike="noStrike">
                          <a:effectLst/>
                        </a:rPr>
                        <a:t>10</a:t>
                      </a:r>
                      <a:endParaRPr lang="tr-TR" sz="900" b="1" i="0" u="none" strike="noStrike">
                        <a:solidFill>
                          <a:srgbClr val="000000"/>
                        </a:solidFill>
                        <a:effectLst/>
                        <a:latin typeface="Calibri" panose="020F0502020204030204" pitchFamily="34" charset="0"/>
                      </a:endParaRPr>
                    </a:p>
                  </a:txBody>
                  <a:tcPr marL="3201" marR="3201" marT="3201" marB="0" anchor="ctr"/>
                </a:tc>
                <a:tc>
                  <a:txBody>
                    <a:bodyPr/>
                    <a:lstStyle/>
                    <a:p>
                      <a:pPr algn="ctr" fontAlgn="ctr"/>
                      <a:r>
                        <a:rPr lang="tr-TR" sz="900" u="none" strike="noStrike" dirty="0">
                          <a:effectLst/>
                        </a:rPr>
                        <a:t>5</a:t>
                      </a:r>
                      <a:endParaRPr lang="tr-TR" sz="900" b="1" i="0" u="none" strike="noStrike" dirty="0">
                        <a:solidFill>
                          <a:srgbClr val="000000"/>
                        </a:solidFill>
                        <a:effectLst/>
                        <a:latin typeface="Calibri" panose="020F0502020204030204" pitchFamily="34" charset="0"/>
                      </a:endParaRPr>
                    </a:p>
                  </a:txBody>
                  <a:tcPr marL="3201" marR="3201" marT="3201" marB="0" anchor="ctr"/>
                </a:tc>
                <a:tc>
                  <a:txBody>
                    <a:bodyPr/>
                    <a:lstStyle/>
                    <a:p>
                      <a:pPr algn="ctr" fontAlgn="ctr"/>
                      <a:r>
                        <a:rPr lang="tr-TR" sz="900" u="none" strike="noStrike">
                          <a:effectLst/>
                        </a:rPr>
                        <a:t>4</a:t>
                      </a:r>
                      <a:endParaRPr lang="tr-TR" sz="900" b="1" i="0" u="none" strike="noStrike">
                        <a:solidFill>
                          <a:srgbClr val="000000"/>
                        </a:solidFill>
                        <a:effectLst/>
                        <a:latin typeface="Calibri" panose="020F0502020204030204" pitchFamily="34" charset="0"/>
                      </a:endParaRPr>
                    </a:p>
                  </a:txBody>
                  <a:tcPr marL="3201" marR="3201" marT="3201" marB="0" anchor="ctr"/>
                </a:tc>
                <a:extLst>
                  <a:ext uri="{0D108BD9-81ED-4DB2-BD59-A6C34878D82A}">
                    <a16:rowId xmlns:a16="http://schemas.microsoft.com/office/drawing/2014/main" val="1039436672"/>
                  </a:ext>
                </a:extLst>
              </a:tr>
              <a:tr h="82908">
                <a:tc>
                  <a:txBody>
                    <a:bodyPr/>
                    <a:lstStyle/>
                    <a:p>
                      <a:pPr algn="l" fontAlgn="ctr"/>
                      <a:r>
                        <a:rPr lang="tr-TR" sz="900" u="none" strike="noStrike">
                          <a:effectLst/>
                        </a:rPr>
                        <a:t>31.     MARDİN</a:t>
                      </a:r>
                      <a:endParaRPr lang="tr-TR" sz="900" b="1" i="0" u="none" strike="noStrike">
                        <a:solidFill>
                          <a:srgbClr val="000000"/>
                        </a:solidFill>
                        <a:effectLst/>
                        <a:latin typeface="Calibri" panose="020F0502020204030204" pitchFamily="34" charset="0"/>
                      </a:endParaRPr>
                    </a:p>
                  </a:txBody>
                  <a:tcPr marL="3201" marR="3201" marT="3201" marB="0" anchor="ctr"/>
                </a:tc>
                <a:tc>
                  <a:txBody>
                    <a:bodyPr/>
                    <a:lstStyle/>
                    <a:p>
                      <a:pPr algn="ctr" fontAlgn="ctr"/>
                      <a:r>
                        <a:rPr lang="tr-TR" sz="900" u="none" strike="noStrike">
                          <a:effectLst/>
                        </a:rPr>
                        <a:t>91</a:t>
                      </a:r>
                      <a:endParaRPr lang="tr-TR" sz="900" b="1" i="0" u="none" strike="noStrike">
                        <a:solidFill>
                          <a:srgbClr val="000000"/>
                        </a:solidFill>
                        <a:effectLst/>
                        <a:latin typeface="Calibri" panose="020F0502020204030204" pitchFamily="34" charset="0"/>
                      </a:endParaRPr>
                    </a:p>
                  </a:txBody>
                  <a:tcPr marL="3201" marR="3201" marT="3201" marB="0" anchor="ctr"/>
                </a:tc>
                <a:tc>
                  <a:txBody>
                    <a:bodyPr/>
                    <a:lstStyle/>
                    <a:p>
                      <a:pPr algn="ctr" fontAlgn="ctr"/>
                      <a:r>
                        <a:rPr lang="tr-TR" sz="900" u="none" strike="noStrike">
                          <a:effectLst/>
                        </a:rPr>
                        <a:t>21</a:t>
                      </a:r>
                      <a:endParaRPr lang="tr-TR" sz="900" b="1" i="0" u="none" strike="noStrike">
                        <a:solidFill>
                          <a:srgbClr val="000000"/>
                        </a:solidFill>
                        <a:effectLst/>
                        <a:latin typeface="Calibri" panose="020F0502020204030204" pitchFamily="34" charset="0"/>
                      </a:endParaRPr>
                    </a:p>
                  </a:txBody>
                  <a:tcPr marL="3201" marR="3201" marT="3201" marB="0" anchor="ctr"/>
                </a:tc>
                <a:tc>
                  <a:txBody>
                    <a:bodyPr/>
                    <a:lstStyle/>
                    <a:p>
                      <a:pPr algn="ctr" fontAlgn="ctr"/>
                      <a:r>
                        <a:rPr lang="tr-TR" sz="900" u="none" strike="noStrike">
                          <a:effectLst/>
                        </a:rPr>
                        <a:t>0,86</a:t>
                      </a:r>
                      <a:endParaRPr lang="tr-TR" sz="900" b="1" i="0" u="none" strike="noStrike">
                        <a:solidFill>
                          <a:srgbClr val="000000"/>
                        </a:solidFill>
                        <a:effectLst/>
                        <a:latin typeface="Calibri" panose="020F0502020204030204" pitchFamily="34" charset="0"/>
                      </a:endParaRPr>
                    </a:p>
                  </a:txBody>
                  <a:tcPr marL="3201" marR="3201" marT="3201" marB="0" anchor="ctr"/>
                </a:tc>
                <a:tc>
                  <a:txBody>
                    <a:bodyPr/>
                    <a:lstStyle/>
                    <a:p>
                      <a:pPr algn="ctr" fontAlgn="ctr"/>
                      <a:r>
                        <a:rPr lang="tr-TR" sz="900" u="none" strike="noStrike">
                          <a:effectLst/>
                        </a:rPr>
                        <a:t>1</a:t>
                      </a:r>
                      <a:endParaRPr lang="tr-TR" sz="900" b="1" i="0" u="none" strike="noStrike">
                        <a:solidFill>
                          <a:srgbClr val="000000"/>
                        </a:solidFill>
                        <a:effectLst/>
                        <a:latin typeface="Calibri" panose="020F0502020204030204" pitchFamily="34" charset="0"/>
                      </a:endParaRPr>
                    </a:p>
                  </a:txBody>
                  <a:tcPr marL="3201" marR="3201" marT="3201" marB="0" anchor="ctr"/>
                </a:tc>
                <a:tc>
                  <a:txBody>
                    <a:bodyPr/>
                    <a:lstStyle/>
                    <a:p>
                      <a:pPr algn="ctr" fontAlgn="ctr"/>
                      <a:r>
                        <a:rPr lang="tr-TR" sz="900" u="none" strike="noStrike">
                          <a:effectLst/>
                        </a:rPr>
                        <a:t>1</a:t>
                      </a:r>
                      <a:endParaRPr lang="tr-TR" sz="900" b="1" i="0" u="none" strike="noStrike">
                        <a:solidFill>
                          <a:srgbClr val="000000"/>
                        </a:solidFill>
                        <a:effectLst/>
                        <a:latin typeface="Calibri" panose="020F0502020204030204" pitchFamily="34" charset="0"/>
                      </a:endParaRPr>
                    </a:p>
                  </a:txBody>
                  <a:tcPr marL="3201" marR="3201" marT="3201" marB="0" anchor="ctr"/>
                </a:tc>
                <a:tc>
                  <a:txBody>
                    <a:bodyPr/>
                    <a:lstStyle/>
                    <a:p>
                      <a:pPr algn="ctr" fontAlgn="ctr"/>
                      <a:r>
                        <a:rPr lang="tr-TR" sz="900" u="none" strike="noStrike">
                          <a:effectLst/>
                        </a:rPr>
                        <a:t>7,4</a:t>
                      </a:r>
                      <a:endParaRPr lang="tr-TR" sz="900" b="1" i="0" u="none" strike="noStrike">
                        <a:solidFill>
                          <a:srgbClr val="000000"/>
                        </a:solidFill>
                        <a:effectLst/>
                        <a:latin typeface="Calibri" panose="020F0502020204030204" pitchFamily="34" charset="0"/>
                      </a:endParaRPr>
                    </a:p>
                  </a:txBody>
                  <a:tcPr marL="3201" marR="3201" marT="3201" marB="0" anchor="ctr"/>
                </a:tc>
                <a:extLst>
                  <a:ext uri="{0D108BD9-81ED-4DB2-BD59-A6C34878D82A}">
                    <a16:rowId xmlns:a16="http://schemas.microsoft.com/office/drawing/2014/main" val="1290272365"/>
                  </a:ext>
                </a:extLst>
              </a:tr>
              <a:tr h="82908">
                <a:tc>
                  <a:txBody>
                    <a:bodyPr/>
                    <a:lstStyle/>
                    <a:p>
                      <a:pPr algn="l" fontAlgn="ctr"/>
                      <a:r>
                        <a:rPr lang="tr-TR" sz="900" u="none" strike="noStrike">
                          <a:effectLst/>
                        </a:rPr>
                        <a:t>32.     DENİZLİ</a:t>
                      </a:r>
                      <a:endParaRPr lang="tr-TR" sz="900" b="1" i="0" u="none" strike="noStrike">
                        <a:solidFill>
                          <a:srgbClr val="000000"/>
                        </a:solidFill>
                        <a:effectLst/>
                        <a:latin typeface="Calibri" panose="020F0502020204030204" pitchFamily="34" charset="0"/>
                      </a:endParaRPr>
                    </a:p>
                  </a:txBody>
                  <a:tcPr marL="3201" marR="3201" marT="3201" marB="0" anchor="ctr"/>
                </a:tc>
                <a:tc>
                  <a:txBody>
                    <a:bodyPr/>
                    <a:lstStyle/>
                    <a:p>
                      <a:pPr algn="ctr" fontAlgn="ctr"/>
                      <a:r>
                        <a:rPr lang="tr-TR" sz="900" u="none" strike="noStrike">
                          <a:effectLst/>
                        </a:rPr>
                        <a:t>14</a:t>
                      </a:r>
                      <a:endParaRPr lang="tr-TR" sz="900" b="1" i="0" u="none" strike="noStrike">
                        <a:solidFill>
                          <a:srgbClr val="000000"/>
                        </a:solidFill>
                        <a:effectLst/>
                        <a:latin typeface="Calibri" panose="020F0502020204030204" pitchFamily="34" charset="0"/>
                      </a:endParaRPr>
                    </a:p>
                  </a:txBody>
                  <a:tcPr marL="3201" marR="3201" marT="3201" marB="0" anchor="ctr"/>
                </a:tc>
                <a:tc>
                  <a:txBody>
                    <a:bodyPr/>
                    <a:lstStyle/>
                    <a:p>
                      <a:pPr algn="ctr" fontAlgn="ctr"/>
                      <a:r>
                        <a:rPr lang="tr-TR" sz="900" u="none" strike="noStrike">
                          <a:effectLst/>
                        </a:rPr>
                        <a:t>676</a:t>
                      </a:r>
                      <a:endParaRPr lang="tr-TR" sz="900" b="1" i="0" u="none" strike="noStrike">
                        <a:solidFill>
                          <a:srgbClr val="000000"/>
                        </a:solidFill>
                        <a:effectLst/>
                        <a:latin typeface="Calibri" panose="020F0502020204030204" pitchFamily="34" charset="0"/>
                      </a:endParaRPr>
                    </a:p>
                  </a:txBody>
                  <a:tcPr marL="3201" marR="3201" marT="3201" marB="0" anchor="ctr"/>
                </a:tc>
                <a:tc>
                  <a:txBody>
                    <a:bodyPr/>
                    <a:lstStyle/>
                    <a:p>
                      <a:pPr algn="ctr" fontAlgn="ctr"/>
                      <a:r>
                        <a:rPr lang="tr-TR" sz="900" u="none" strike="noStrike">
                          <a:effectLst/>
                        </a:rPr>
                        <a:t>1,05</a:t>
                      </a:r>
                      <a:endParaRPr lang="tr-TR" sz="900" b="1" i="0" u="none" strike="noStrike">
                        <a:solidFill>
                          <a:srgbClr val="000000"/>
                        </a:solidFill>
                        <a:effectLst/>
                        <a:latin typeface="Calibri" panose="020F0502020204030204" pitchFamily="34" charset="0"/>
                      </a:endParaRPr>
                    </a:p>
                  </a:txBody>
                  <a:tcPr marL="3201" marR="3201" marT="3201" marB="0" anchor="ctr"/>
                </a:tc>
                <a:tc>
                  <a:txBody>
                    <a:bodyPr/>
                    <a:lstStyle/>
                    <a:p>
                      <a:pPr algn="ctr" fontAlgn="ctr"/>
                      <a:r>
                        <a:rPr lang="tr-TR" sz="900" u="none" strike="noStrike">
                          <a:effectLst/>
                        </a:rPr>
                        <a:t>11</a:t>
                      </a:r>
                      <a:endParaRPr lang="tr-TR" sz="900" b="1" i="0" u="none" strike="noStrike">
                        <a:solidFill>
                          <a:srgbClr val="000000"/>
                        </a:solidFill>
                        <a:effectLst/>
                        <a:latin typeface="Calibri" panose="020F0502020204030204" pitchFamily="34" charset="0"/>
                      </a:endParaRPr>
                    </a:p>
                  </a:txBody>
                  <a:tcPr marL="3201" marR="3201" marT="3201" marB="0" anchor="ctr"/>
                </a:tc>
                <a:tc>
                  <a:txBody>
                    <a:bodyPr/>
                    <a:lstStyle/>
                    <a:p>
                      <a:pPr algn="ctr" fontAlgn="ctr"/>
                      <a:r>
                        <a:rPr lang="tr-TR" sz="900" u="none" strike="noStrike">
                          <a:effectLst/>
                        </a:rPr>
                        <a:t>1</a:t>
                      </a:r>
                      <a:endParaRPr lang="tr-TR" sz="900" b="1" i="0" u="none" strike="noStrike">
                        <a:solidFill>
                          <a:srgbClr val="000000"/>
                        </a:solidFill>
                        <a:effectLst/>
                        <a:latin typeface="Calibri" panose="020F0502020204030204" pitchFamily="34" charset="0"/>
                      </a:endParaRPr>
                    </a:p>
                  </a:txBody>
                  <a:tcPr marL="3201" marR="3201" marT="3201" marB="0" anchor="ctr"/>
                </a:tc>
                <a:tc>
                  <a:txBody>
                    <a:bodyPr/>
                    <a:lstStyle/>
                    <a:p>
                      <a:pPr algn="ctr" fontAlgn="ctr"/>
                      <a:r>
                        <a:rPr lang="tr-TR" sz="900" u="none" strike="noStrike">
                          <a:effectLst/>
                        </a:rPr>
                        <a:t>3,8</a:t>
                      </a:r>
                      <a:endParaRPr lang="tr-TR" sz="900" b="1" i="0" u="none" strike="noStrike">
                        <a:solidFill>
                          <a:srgbClr val="000000"/>
                        </a:solidFill>
                        <a:effectLst/>
                        <a:latin typeface="Calibri" panose="020F0502020204030204" pitchFamily="34" charset="0"/>
                      </a:endParaRPr>
                    </a:p>
                  </a:txBody>
                  <a:tcPr marL="3201" marR="3201" marT="3201" marB="0" anchor="ctr"/>
                </a:tc>
                <a:extLst>
                  <a:ext uri="{0D108BD9-81ED-4DB2-BD59-A6C34878D82A}">
                    <a16:rowId xmlns:a16="http://schemas.microsoft.com/office/drawing/2014/main" val="1383021311"/>
                  </a:ext>
                </a:extLst>
              </a:tr>
              <a:tr h="82908">
                <a:tc>
                  <a:txBody>
                    <a:bodyPr/>
                    <a:lstStyle/>
                    <a:p>
                      <a:pPr algn="l" fontAlgn="ctr"/>
                      <a:r>
                        <a:rPr lang="tr-TR" sz="900" u="none" strike="noStrike">
                          <a:effectLst/>
                        </a:rPr>
                        <a:t>33.     İZMİR</a:t>
                      </a:r>
                      <a:endParaRPr lang="tr-TR" sz="900" b="1" i="0" u="none" strike="noStrike">
                        <a:solidFill>
                          <a:srgbClr val="000000"/>
                        </a:solidFill>
                        <a:effectLst/>
                        <a:latin typeface="Calibri" panose="020F0502020204030204" pitchFamily="34" charset="0"/>
                      </a:endParaRPr>
                    </a:p>
                  </a:txBody>
                  <a:tcPr marL="3201" marR="3201" marT="3201" marB="0" anchor="ctr"/>
                </a:tc>
                <a:tc>
                  <a:txBody>
                    <a:bodyPr/>
                    <a:lstStyle/>
                    <a:p>
                      <a:pPr algn="ctr" fontAlgn="ctr"/>
                      <a:r>
                        <a:rPr lang="tr-TR" sz="900" u="none" strike="noStrike">
                          <a:effectLst/>
                        </a:rPr>
                        <a:t>149</a:t>
                      </a:r>
                      <a:endParaRPr lang="tr-TR" sz="900" b="1" i="0" u="none" strike="noStrike">
                        <a:solidFill>
                          <a:srgbClr val="000000"/>
                        </a:solidFill>
                        <a:effectLst/>
                        <a:latin typeface="Calibri" panose="020F0502020204030204" pitchFamily="34" charset="0"/>
                      </a:endParaRPr>
                    </a:p>
                  </a:txBody>
                  <a:tcPr marL="3201" marR="3201" marT="3201" marB="0" anchor="ctr"/>
                </a:tc>
                <a:tc>
                  <a:txBody>
                    <a:bodyPr/>
                    <a:lstStyle/>
                    <a:p>
                      <a:pPr algn="ctr" fontAlgn="ctr"/>
                      <a:r>
                        <a:rPr lang="tr-TR" sz="900" u="none" strike="noStrike">
                          <a:effectLst/>
                        </a:rPr>
                        <a:t>860</a:t>
                      </a:r>
                      <a:endParaRPr lang="tr-TR" sz="900" b="1" i="0" u="none" strike="noStrike">
                        <a:solidFill>
                          <a:srgbClr val="000000"/>
                        </a:solidFill>
                        <a:effectLst/>
                        <a:latin typeface="Calibri" panose="020F0502020204030204" pitchFamily="34" charset="0"/>
                      </a:endParaRPr>
                    </a:p>
                  </a:txBody>
                  <a:tcPr marL="3201" marR="3201" marT="3201" marB="0" anchor="ctr"/>
                </a:tc>
                <a:tc>
                  <a:txBody>
                    <a:bodyPr/>
                    <a:lstStyle/>
                    <a:p>
                      <a:pPr algn="ctr" fontAlgn="ctr"/>
                      <a:r>
                        <a:rPr lang="tr-TR" sz="900" u="none" strike="noStrike">
                          <a:effectLst/>
                        </a:rPr>
                        <a:t>4,42</a:t>
                      </a:r>
                      <a:endParaRPr lang="tr-TR" sz="900" b="1" i="0" u="none" strike="noStrike">
                        <a:solidFill>
                          <a:srgbClr val="000000"/>
                        </a:solidFill>
                        <a:effectLst/>
                        <a:latin typeface="Calibri" panose="020F0502020204030204" pitchFamily="34" charset="0"/>
                      </a:endParaRPr>
                    </a:p>
                  </a:txBody>
                  <a:tcPr marL="3201" marR="3201" marT="3201" marB="0" anchor="ctr"/>
                </a:tc>
                <a:tc>
                  <a:txBody>
                    <a:bodyPr/>
                    <a:lstStyle/>
                    <a:p>
                      <a:pPr algn="ctr" fontAlgn="ctr"/>
                      <a:r>
                        <a:rPr lang="tr-TR" sz="900" u="none" strike="noStrike">
                          <a:effectLst/>
                        </a:rPr>
                        <a:t>40</a:t>
                      </a:r>
                      <a:endParaRPr lang="tr-TR" sz="900" b="1" i="0" u="none" strike="noStrike">
                        <a:solidFill>
                          <a:srgbClr val="000000"/>
                        </a:solidFill>
                        <a:effectLst/>
                        <a:latin typeface="Calibri" panose="020F0502020204030204" pitchFamily="34" charset="0"/>
                      </a:endParaRPr>
                    </a:p>
                  </a:txBody>
                  <a:tcPr marL="3201" marR="3201" marT="3201" marB="0" anchor="ctr"/>
                </a:tc>
                <a:tc>
                  <a:txBody>
                    <a:bodyPr/>
                    <a:lstStyle/>
                    <a:p>
                      <a:pPr algn="ctr" fontAlgn="ctr"/>
                      <a:r>
                        <a:rPr lang="tr-TR" sz="900" u="none" strike="noStrike">
                          <a:effectLst/>
                        </a:rPr>
                        <a:t>9</a:t>
                      </a:r>
                      <a:endParaRPr lang="tr-TR" sz="900" b="1" i="0" u="none" strike="noStrike">
                        <a:solidFill>
                          <a:srgbClr val="000000"/>
                        </a:solidFill>
                        <a:effectLst/>
                        <a:latin typeface="Calibri" panose="020F0502020204030204" pitchFamily="34" charset="0"/>
                      </a:endParaRPr>
                    </a:p>
                  </a:txBody>
                  <a:tcPr marL="3201" marR="3201" marT="3201" marB="0" anchor="ctr"/>
                </a:tc>
                <a:tc>
                  <a:txBody>
                    <a:bodyPr/>
                    <a:lstStyle/>
                    <a:p>
                      <a:pPr algn="ctr" fontAlgn="ctr"/>
                      <a:r>
                        <a:rPr lang="tr-TR" sz="900" u="none" strike="noStrike">
                          <a:effectLst/>
                        </a:rPr>
                        <a:t>14,7</a:t>
                      </a:r>
                      <a:endParaRPr lang="tr-TR" sz="900" b="1" i="0" u="none" strike="noStrike">
                        <a:solidFill>
                          <a:srgbClr val="000000"/>
                        </a:solidFill>
                        <a:effectLst/>
                        <a:latin typeface="Calibri" panose="020F0502020204030204" pitchFamily="34" charset="0"/>
                      </a:endParaRPr>
                    </a:p>
                  </a:txBody>
                  <a:tcPr marL="3201" marR="3201" marT="3201" marB="0" anchor="ctr"/>
                </a:tc>
                <a:extLst>
                  <a:ext uri="{0D108BD9-81ED-4DB2-BD59-A6C34878D82A}">
                    <a16:rowId xmlns:a16="http://schemas.microsoft.com/office/drawing/2014/main" val="1638033570"/>
                  </a:ext>
                </a:extLst>
              </a:tr>
              <a:tr h="82908">
                <a:tc>
                  <a:txBody>
                    <a:bodyPr/>
                    <a:lstStyle/>
                    <a:p>
                      <a:pPr algn="l" fontAlgn="ctr"/>
                      <a:r>
                        <a:rPr lang="tr-TR" sz="900" u="none" strike="noStrike">
                          <a:effectLst/>
                        </a:rPr>
                        <a:t>34.     BOLU</a:t>
                      </a:r>
                      <a:endParaRPr lang="tr-TR" sz="900" b="1" i="0" u="none" strike="noStrike">
                        <a:solidFill>
                          <a:srgbClr val="000000"/>
                        </a:solidFill>
                        <a:effectLst/>
                        <a:latin typeface="Calibri" panose="020F0502020204030204" pitchFamily="34" charset="0"/>
                      </a:endParaRPr>
                    </a:p>
                  </a:txBody>
                  <a:tcPr marL="3201" marR="3201" marT="3201" marB="0" anchor="ctr"/>
                </a:tc>
                <a:tc>
                  <a:txBody>
                    <a:bodyPr/>
                    <a:lstStyle/>
                    <a:p>
                      <a:pPr algn="ctr" fontAlgn="ctr"/>
                      <a:r>
                        <a:rPr lang="tr-TR" sz="900" u="none" strike="noStrike">
                          <a:effectLst/>
                        </a:rPr>
                        <a:t>4</a:t>
                      </a:r>
                      <a:endParaRPr lang="tr-TR" sz="900" b="1" i="0" u="none" strike="noStrike">
                        <a:solidFill>
                          <a:srgbClr val="000000"/>
                        </a:solidFill>
                        <a:effectLst/>
                        <a:latin typeface="Calibri" panose="020F0502020204030204" pitchFamily="34" charset="0"/>
                      </a:endParaRPr>
                    </a:p>
                  </a:txBody>
                  <a:tcPr marL="3201" marR="3201" marT="3201" marB="0" anchor="ctr"/>
                </a:tc>
                <a:tc>
                  <a:txBody>
                    <a:bodyPr/>
                    <a:lstStyle/>
                    <a:p>
                      <a:pPr algn="ctr" fontAlgn="ctr"/>
                      <a:r>
                        <a:rPr lang="tr-TR" sz="900" u="none" strike="noStrike">
                          <a:effectLst/>
                        </a:rPr>
                        <a:t>615</a:t>
                      </a:r>
                      <a:endParaRPr lang="tr-TR" sz="900" b="1" i="0" u="none" strike="noStrike">
                        <a:solidFill>
                          <a:srgbClr val="000000"/>
                        </a:solidFill>
                        <a:effectLst/>
                        <a:latin typeface="Calibri" panose="020F0502020204030204" pitchFamily="34" charset="0"/>
                      </a:endParaRPr>
                    </a:p>
                  </a:txBody>
                  <a:tcPr marL="3201" marR="3201" marT="3201" marB="0" anchor="ctr"/>
                </a:tc>
                <a:tc>
                  <a:txBody>
                    <a:bodyPr/>
                    <a:lstStyle/>
                    <a:p>
                      <a:pPr algn="ctr" fontAlgn="ctr"/>
                      <a:r>
                        <a:rPr lang="tr-TR" sz="900" u="none" strike="noStrike">
                          <a:effectLst/>
                        </a:rPr>
                        <a:t>0,32</a:t>
                      </a:r>
                      <a:endParaRPr lang="tr-TR" sz="900" b="1" i="0" u="none" strike="noStrike">
                        <a:solidFill>
                          <a:srgbClr val="000000"/>
                        </a:solidFill>
                        <a:effectLst/>
                        <a:latin typeface="Calibri" panose="020F0502020204030204" pitchFamily="34" charset="0"/>
                      </a:endParaRPr>
                    </a:p>
                  </a:txBody>
                  <a:tcPr marL="3201" marR="3201" marT="3201" marB="0" anchor="ctr"/>
                </a:tc>
                <a:tc>
                  <a:txBody>
                    <a:bodyPr/>
                    <a:lstStyle/>
                    <a:p>
                      <a:pPr algn="ctr" fontAlgn="ctr"/>
                      <a:r>
                        <a:rPr lang="tr-TR" sz="900" u="none" strike="noStrike">
                          <a:effectLst/>
                        </a:rPr>
                        <a:t>3</a:t>
                      </a:r>
                      <a:endParaRPr lang="tr-TR" sz="900" b="1" i="0" u="none" strike="noStrike">
                        <a:solidFill>
                          <a:srgbClr val="000000"/>
                        </a:solidFill>
                        <a:effectLst/>
                        <a:latin typeface="Calibri" panose="020F0502020204030204" pitchFamily="34" charset="0"/>
                      </a:endParaRPr>
                    </a:p>
                  </a:txBody>
                  <a:tcPr marL="3201" marR="3201" marT="3201" marB="0" anchor="ctr"/>
                </a:tc>
                <a:tc>
                  <a:txBody>
                    <a:bodyPr/>
                    <a:lstStyle/>
                    <a:p>
                      <a:pPr algn="ctr" fontAlgn="ctr"/>
                      <a:r>
                        <a:rPr lang="tr-TR" sz="900" u="none" strike="noStrike">
                          <a:effectLst/>
                        </a:rPr>
                        <a:t>1</a:t>
                      </a:r>
                      <a:endParaRPr lang="tr-TR" sz="900" b="1" i="0" u="none" strike="noStrike">
                        <a:solidFill>
                          <a:srgbClr val="000000"/>
                        </a:solidFill>
                        <a:effectLst/>
                        <a:latin typeface="Calibri" panose="020F0502020204030204" pitchFamily="34" charset="0"/>
                      </a:endParaRPr>
                    </a:p>
                  </a:txBody>
                  <a:tcPr marL="3201" marR="3201" marT="3201" marB="0" anchor="ctr"/>
                </a:tc>
                <a:tc>
                  <a:txBody>
                    <a:bodyPr/>
                    <a:lstStyle/>
                    <a:p>
                      <a:pPr algn="ctr" fontAlgn="ctr"/>
                      <a:r>
                        <a:rPr lang="tr-TR" sz="900" u="none" strike="noStrike">
                          <a:effectLst/>
                        </a:rPr>
                        <a:t>2,4</a:t>
                      </a:r>
                      <a:endParaRPr lang="tr-TR" sz="900" b="1" i="0" u="none" strike="noStrike">
                        <a:solidFill>
                          <a:srgbClr val="000000"/>
                        </a:solidFill>
                        <a:effectLst/>
                        <a:latin typeface="Calibri" panose="020F0502020204030204" pitchFamily="34" charset="0"/>
                      </a:endParaRPr>
                    </a:p>
                  </a:txBody>
                  <a:tcPr marL="3201" marR="3201" marT="3201" marB="0" anchor="ctr"/>
                </a:tc>
                <a:extLst>
                  <a:ext uri="{0D108BD9-81ED-4DB2-BD59-A6C34878D82A}">
                    <a16:rowId xmlns:a16="http://schemas.microsoft.com/office/drawing/2014/main" val="1647619850"/>
                  </a:ext>
                </a:extLst>
              </a:tr>
              <a:tr h="82908">
                <a:tc>
                  <a:txBody>
                    <a:bodyPr/>
                    <a:lstStyle/>
                    <a:p>
                      <a:pPr algn="l" fontAlgn="ctr"/>
                      <a:r>
                        <a:rPr lang="tr-TR" sz="900" u="none" strike="noStrike">
                          <a:effectLst/>
                        </a:rPr>
                        <a:t>35.     ANTALYA</a:t>
                      </a:r>
                      <a:endParaRPr lang="tr-TR" sz="900" b="1" i="0" u="none" strike="noStrike">
                        <a:solidFill>
                          <a:srgbClr val="000000"/>
                        </a:solidFill>
                        <a:effectLst/>
                        <a:latin typeface="Calibri" panose="020F0502020204030204" pitchFamily="34" charset="0"/>
                      </a:endParaRPr>
                    </a:p>
                  </a:txBody>
                  <a:tcPr marL="3201" marR="3201" marT="3201" marB="0" anchor="ctr"/>
                </a:tc>
                <a:tc>
                  <a:txBody>
                    <a:bodyPr/>
                    <a:lstStyle/>
                    <a:p>
                      <a:pPr algn="ctr" fontAlgn="ctr"/>
                      <a:r>
                        <a:rPr lang="tr-TR" sz="900" u="none" strike="noStrike">
                          <a:effectLst/>
                        </a:rPr>
                        <a:t>98</a:t>
                      </a:r>
                      <a:endParaRPr lang="tr-TR" sz="900" b="1" i="0" u="none" strike="noStrike">
                        <a:solidFill>
                          <a:srgbClr val="000000"/>
                        </a:solidFill>
                        <a:effectLst/>
                        <a:latin typeface="Calibri" panose="020F0502020204030204" pitchFamily="34" charset="0"/>
                      </a:endParaRPr>
                    </a:p>
                  </a:txBody>
                  <a:tcPr marL="3201" marR="3201" marT="3201" marB="0" anchor="ctr"/>
                </a:tc>
                <a:tc>
                  <a:txBody>
                    <a:bodyPr/>
                    <a:lstStyle/>
                    <a:p>
                      <a:pPr algn="ctr" fontAlgn="ctr"/>
                      <a:r>
                        <a:rPr lang="tr-TR" sz="900" u="none" strike="noStrike">
                          <a:effectLst/>
                        </a:rPr>
                        <a:t>475</a:t>
                      </a:r>
                      <a:endParaRPr lang="tr-TR" sz="900" b="1" i="0" u="none" strike="noStrike">
                        <a:solidFill>
                          <a:srgbClr val="000000"/>
                        </a:solidFill>
                        <a:effectLst/>
                        <a:latin typeface="Calibri" panose="020F0502020204030204" pitchFamily="34" charset="0"/>
                      </a:endParaRPr>
                    </a:p>
                  </a:txBody>
                  <a:tcPr marL="3201" marR="3201" marT="3201" marB="0" anchor="ctr"/>
                </a:tc>
                <a:tc>
                  <a:txBody>
                    <a:bodyPr/>
                    <a:lstStyle/>
                    <a:p>
                      <a:pPr algn="ctr" fontAlgn="ctr"/>
                      <a:r>
                        <a:rPr lang="tr-TR" sz="900" u="none" strike="noStrike">
                          <a:effectLst/>
                        </a:rPr>
                        <a:t>2,54</a:t>
                      </a:r>
                      <a:endParaRPr lang="tr-TR" sz="900" b="1" i="0" u="none" strike="noStrike">
                        <a:solidFill>
                          <a:srgbClr val="000000"/>
                        </a:solidFill>
                        <a:effectLst/>
                        <a:latin typeface="Calibri" panose="020F0502020204030204" pitchFamily="34" charset="0"/>
                      </a:endParaRPr>
                    </a:p>
                  </a:txBody>
                  <a:tcPr marL="3201" marR="3201" marT="3201" marB="0" anchor="ctr"/>
                </a:tc>
                <a:tc>
                  <a:txBody>
                    <a:bodyPr/>
                    <a:lstStyle/>
                    <a:p>
                      <a:pPr algn="ctr" fontAlgn="ctr"/>
                      <a:r>
                        <a:rPr lang="tr-TR" sz="900" u="none" strike="noStrike">
                          <a:effectLst/>
                        </a:rPr>
                        <a:t>4</a:t>
                      </a:r>
                      <a:endParaRPr lang="tr-TR" sz="900" b="1" i="0" u="none" strike="noStrike">
                        <a:solidFill>
                          <a:srgbClr val="000000"/>
                        </a:solidFill>
                        <a:effectLst/>
                        <a:latin typeface="Calibri" panose="020F0502020204030204" pitchFamily="34" charset="0"/>
                      </a:endParaRPr>
                    </a:p>
                  </a:txBody>
                  <a:tcPr marL="3201" marR="3201" marT="3201" marB="0" anchor="ctr"/>
                </a:tc>
                <a:tc>
                  <a:txBody>
                    <a:bodyPr/>
                    <a:lstStyle/>
                    <a:p>
                      <a:pPr algn="ctr" fontAlgn="ctr"/>
                      <a:r>
                        <a:rPr lang="tr-TR" sz="900" u="none" strike="noStrike">
                          <a:effectLst/>
                        </a:rPr>
                        <a:t>5</a:t>
                      </a:r>
                      <a:endParaRPr lang="tr-TR" sz="900" b="1" i="0" u="none" strike="noStrike">
                        <a:solidFill>
                          <a:srgbClr val="000000"/>
                        </a:solidFill>
                        <a:effectLst/>
                        <a:latin typeface="Calibri" panose="020F0502020204030204" pitchFamily="34" charset="0"/>
                      </a:endParaRPr>
                    </a:p>
                  </a:txBody>
                  <a:tcPr marL="3201" marR="3201" marT="3201" marB="0" anchor="ctr"/>
                </a:tc>
                <a:tc>
                  <a:txBody>
                    <a:bodyPr/>
                    <a:lstStyle/>
                    <a:p>
                      <a:pPr algn="ctr" fontAlgn="ctr"/>
                      <a:r>
                        <a:rPr lang="tr-TR" sz="900" u="none" strike="noStrike">
                          <a:effectLst/>
                        </a:rPr>
                        <a:t>3,9</a:t>
                      </a:r>
                      <a:endParaRPr lang="tr-TR" sz="900" b="1" i="0" u="none" strike="noStrike">
                        <a:solidFill>
                          <a:srgbClr val="000000"/>
                        </a:solidFill>
                        <a:effectLst/>
                        <a:latin typeface="Calibri" panose="020F0502020204030204" pitchFamily="34" charset="0"/>
                      </a:endParaRPr>
                    </a:p>
                  </a:txBody>
                  <a:tcPr marL="3201" marR="3201" marT="3201" marB="0" anchor="ctr"/>
                </a:tc>
                <a:extLst>
                  <a:ext uri="{0D108BD9-81ED-4DB2-BD59-A6C34878D82A}">
                    <a16:rowId xmlns:a16="http://schemas.microsoft.com/office/drawing/2014/main" val="1229937265"/>
                  </a:ext>
                </a:extLst>
              </a:tr>
              <a:tr h="82908">
                <a:tc>
                  <a:txBody>
                    <a:bodyPr/>
                    <a:lstStyle/>
                    <a:p>
                      <a:pPr algn="l" fontAlgn="ctr"/>
                      <a:r>
                        <a:rPr lang="tr-TR" sz="900" u="none" strike="noStrike">
                          <a:effectLst/>
                        </a:rPr>
                        <a:t>TOPLAM</a:t>
                      </a:r>
                      <a:endParaRPr lang="tr-TR" sz="900" b="1" i="0" u="none" strike="noStrike">
                        <a:solidFill>
                          <a:srgbClr val="000000"/>
                        </a:solidFill>
                        <a:effectLst/>
                        <a:latin typeface="Calibri" panose="020F0502020204030204" pitchFamily="34" charset="0"/>
                      </a:endParaRPr>
                    </a:p>
                  </a:txBody>
                  <a:tcPr marL="3201" marR="3201" marT="3201" marB="0" anchor="ctr"/>
                </a:tc>
                <a:tc>
                  <a:txBody>
                    <a:bodyPr/>
                    <a:lstStyle/>
                    <a:p>
                      <a:pPr algn="ctr" fontAlgn="ctr"/>
                      <a:r>
                        <a:rPr lang="tr-TR" sz="900" u="none" strike="noStrike">
                          <a:effectLst/>
                        </a:rPr>
                        <a:t>3698,44</a:t>
                      </a:r>
                      <a:endParaRPr lang="tr-TR" sz="900" b="1" i="0" u="none" strike="noStrike">
                        <a:solidFill>
                          <a:srgbClr val="000000"/>
                        </a:solidFill>
                        <a:effectLst/>
                        <a:latin typeface="Calibri" panose="020F0502020204030204" pitchFamily="34" charset="0"/>
                      </a:endParaRPr>
                    </a:p>
                  </a:txBody>
                  <a:tcPr marL="3201" marR="3201" marT="3201" marB="0" anchor="ctr"/>
                </a:tc>
                <a:tc>
                  <a:txBody>
                    <a:bodyPr/>
                    <a:lstStyle/>
                    <a:p>
                      <a:pPr algn="ctr" fontAlgn="ctr"/>
                      <a:r>
                        <a:rPr lang="tr-TR" sz="900" u="none" strike="noStrike">
                          <a:effectLst/>
                        </a:rPr>
                        <a:t>13152</a:t>
                      </a:r>
                      <a:endParaRPr lang="tr-TR" sz="900" b="1" i="0" u="none" strike="noStrike">
                        <a:solidFill>
                          <a:srgbClr val="000000"/>
                        </a:solidFill>
                        <a:effectLst/>
                        <a:latin typeface="Calibri" panose="020F0502020204030204" pitchFamily="34" charset="0"/>
                      </a:endParaRPr>
                    </a:p>
                  </a:txBody>
                  <a:tcPr marL="3201" marR="3201" marT="3201" marB="0" anchor="ctr"/>
                </a:tc>
                <a:tc>
                  <a:txBody>
                    <a:bodyPr/>
                    <a:lstStyle/>
                    <a:p>
                      <a:pPr algn="ctr" fontAlgn="ctr"/>
                      <a:r>
                        <a:rPr lang="tr-TR" sz="900" u="none" strike="noStrike">
                          <a:effectLst/>
                        </a:rPr>
                        <a:t>62,03</a:t>
                      </a:r>
                      <a:endParaRPr lang="tr-TR" sz="900" b="1" i="0" u="none" strike="noStrike">
                        <a:solidFill>
                          <a:srgbClr val="000000"/>
                        </a:solidFill>
                        <a:effectLst/>
                        <a:latin typeface="Calibri" panose="020F0502020204030204" pitchFamily="34" charset="0"/>
                      </a:endParaRPr>
                    </a:p>
                  </a:txBody>
                  <a:tcPr marL="3201" marR="3201" marT="3201" marB="0" anchor="ctr"/>
                </a:tc>
                <a:tc>
                  <a:txBody>
                    <a:bodyPr/>
                    <a:lstStyle/>
                    <a:p>
                      <a:pPr algn="ctr" fontAlgn="ctr"/>
                      <a:r>
                        <a:rPr lang="tr-TR" sz="900" u="none" strike="noStrike">
                          <a:effectLst/>
                        </a:rPr>
                        <a:t>456</a:t>
                      </a:r>
                      <a:endParaRPr lang="tr-TR" sz="900" b="1" i="0" u="none" strike="noStrike">
                        <a:solidFill>
                          <a:srgbClr val="000000"/>
                        </a:solidFill>
                        <a:effectLst/>
                        <a:latin typeface="Calibri" panose="020F0502020204030204" pitchFamily="34" charset="0"/>
                      </a:endParaRPr>
                    </a:p>
                  </a:txBody>
                  <a:tcPr marL="3201" marR="3201" marT="3201" marB="0" anchor="ctr"/>
                </a:tc>
                <a:tc>
                  <a:txBody>
                    <a:bodyPr/>
                    <a:lstStyle/>
                    <a:p>
                      <a:pPr algn="ctr" fontAlgn="ctr"/>
                      <a:r>
                        <a:rPr lang="tr-TR" sz="900" u="none" strike="noStrike">
                          <a:effectLst/>
                        </a:rPr>
                        <a:t>152</a:t>
                      </a:r>
                      <a:endParaRPr lang="tr-TR" sz="900" b="1" i="0" u="none" strike="noStrike">
                        <a:solidFill>
                          <a:srgbClr val="000000"/>
                        </a:solidFill>
                        <a:effectLst/>
                        <a:latin typeface="Calibri" panose="020F0502020204030204" pitchFamily="34" charset="0"/>
                      </a:endParaRPr>
                    </a:p>
                  </a:txBody>
                  <a:tcPr marL="3201" marR="3201" marT="3201" marB="0" anchor="ctr"/>
                </a:tc>
                <a:tc>
                  <a:txBody>
                    <a:bodyPr/>
                    <a:lstStyle/>
                    <a:p>
                      <a:pPr algn="ctr" fontAlgn="ctr"/>
                      <a:r>
                        <a:rPr lang="tr-TR" sz="900" u="none" strike="noStrike" dirty="0">
                          <a:effectLst/>
                        </a:rPr>
                        <a:t>171,4</a:t>
                      </a:r>
                      <a:endParaRPr lang="tr-TR" sz="900" b="1" i="0" u="none" strike="noStrike" dirty="0">
                        <a:solidFill>
                          <a:srgbClr val="000000"/>
                        </a:solidFill>
                        <a:effectLst/>
                        <a:latin typeface="Calibri" panose="020F0502020204030204" pitchFamily="34" charset="0"/>
                      </a:endParaRPr>
                    </a:p>
                  </a:txBody>
                  <a:tcPr marL="3201" marR="3201" marT="3201" marB="0" anchor="ctr"/>
                </a:tc>
                <a:extLst>
                  <a:ext uri="{0D108BD9-81ED-4DB2-BD59-A6C34878D82A}">
                    <a16:rowId xmlns:a16="http://schemas.microsoft.com/office/drawing/2014/main" val="3754199485"/>
                  </a:ext>
                </a:extLst>
              </a:tr>
            </a:tbl>
          </a:graphicData>
        </a:graphic>
      </p:graphicFrame>
      <p:sp>
        <p:nvSpPr>
          <p:cNvPr id="4" name="İçerik Yer Tutucusu 2">
            <a:extLst>
              <a:ext uri="{FF2B5EF4-FFF2-40B4-BE49-F238E27FC236}">
                <a16:creationId xmlns:a16="http://schemas.microsoft.com/office/drawing/2014/main" id="{FDA13116-ED49-D73A-65AB-6CFFE512E38F}"/>
              </a:ext>
            </a:extLst>
          </p:cNvPr>
          <p:cNvSpPr txBox="1">
            <a:spLocks/>
          </p:cNvSpPr>
          <p:nvPr/>
        </p:nvSpPr>
        <p:spPr>
          <a:xfrm>
            <a:off x="77828" y="5946528"/>
            <a:ext cx="11803226" cy="840963"/>
          </a:xfrm>
          <a:prstGeom prst="rect">
            <a:avLst/>
          </a:prstGeom>
        </p:spPr>
        <p:txBody>
          <a:bodyPr rtlCol="0">
            <a:noAutofit/>
          </a:bodyPr>
          <a:lstStyle>
            <a:lvl1pPr marL="274320" indent="-274320" algn="l" defTabSz="914400" rtl="0" eaLnBrk="1" latinLnBrk="0" hangingPunct="1">
              <a:lnSpc>
                <a:spcPct val="90000"/>
              </a:lnSpc>
              <a:spcBef>
                <a:spcPts val="1800"/>
              </a:spcBef>
              <a:buFont typeface="Arial" panose="020B0604020202020204" pitchFamily="34" charset="0"/>
              <a:buChar char="•"/>
              <a:defRPr sz="2400" kern="1200">
                <a:solidFill>
                  <a:schemeClr val="tx1"/>
                </a:solidFill>
                <a:latin typeface="+mn-lt"/>
                <a:ea typeface="+mn-ea"/>
                <a:cs typeface="+mn-cs"/>
              </a:defRPr>
            </a:lvl1pPr>
            <a:lvl2pPr marL="54864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2pPr>
            <a:lvl3pPr marL="822960" indent="-228600" algn="l" defTabSz="914400" rtl="0" eaLnBrk="1" latinLnBrk="0" hangingPunct="1">
              <a:lnSpc>
                <a:spcPct val="90000"/>
              </a:lnSpc>
              <a:spcBef>
                <a:spcPts val="800"/>
              </a:spcBef>
              <a:buFont typeface="Arial" panose="020B0604020202020204" pitchFamily="34" charset="0"/>
              <a:buChar char="•"/>
              <a:defRPr sz="1800" kern="1200">
                <a:solidFill>
                  <a:schemeClr val="tx1"/>
                </a:solidFill>
                <a:latin typeface="+mn-lt"/>
                <a:ea typeface="+mn-ea"/>
                <a:cs typeface="+mn-cs"/>
              </a:defRPr>
            </a:lvl3pPr>
            <a:lvl4pPr marL="1097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4pPr>
            <a:lvl5pPr marL="13258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5pPr>
            <a:lvl6pPr marL="15544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6pPr>
            <a:lvl7pPr marL="17830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7pPr>
            <a:lvl8pPr marL="20116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8pPr>
            <a:lvl9pPr marL="2240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9pPr>
          </a:lstStyle>
          <a:p>
            <a:pPr marL="0" indent="0">
              <a:lnSpc>
                <a:spcPct val="110000"/>
              </a:lnSpc>
              <a:spcAft>
                <a:spcPts val="800"/>
              </a:spcAft>
              <a:buNone/>
            </a:pPr>
            <a:r>
              <a:rPr lang="tr-TR" sz="1100" b="1" dirty="0">
                <a:effectLst/>
                <a:latin typeface="Times New Roman" panose="02020603050405020304" pitchFamily="18" charset="0"/>
                <a:ea typeface="Calibri" panose="020F0502020204030204" pitchFamily="34" charset="0"/>
                <a:cs typeface="Times New Roman" panose="02020603050405020304" pitchFamily="18" charset="0"/>
              </a:rPr>
              <a:t>Regresyon analizini yapmak ve korelasyon-determinasyon katsayısını hesaplamak için önce verileri gözlemleyerek, bağımlı ve bağımsız değişkenleri inceleyelim. İşleme alacağımız veriler tablo da gösterilmiştir. Şehirlerdeki toplam mülteci sayısı Y bağımlı değişkenimiz olup, şehirlerin sınıra olan uzaklığı, toplam yerli nüfusu, toplam fabrika</a:t>
            </a:r>
            <a:r>
              <a:rPr lang="tr-TR" sz="1100" b="1" dirty="0">
                <a:latin typeface="Times New Roman" panose="02020603050405020304" pitchFamily="18" charset="0"/>
                <a:ea typeface="Calibri" panose="020F0502020204030204" pitchFamily="34" charset="0"/>
                <a:cs typeface="Times New Roman" panose="02020603050405020304" pitchFamily="18" charset="0"/>
              </a:rPr>
              <a:t>/sanayi şirket sayısı, üniversite sayısı ve şehirdeki toplam işsizlik oranı bağımsız X değişkenlerimizdir</a:t>
            </a:r>
            <a:r>
              <a:rPr lang="tr-TR" sz="1100" b="1" dirty="0">
                <a:effectLst/>
                <a:latin typeface="Times New Roman" panose="02020603050405020304" pitchFamily="18" charset="0"/>
                <a:ea typeface="Calibri" panose="020F0502020204030204" pitchFamily="34" charset="0"/>
                <a:cs typeface="Times New Roman" panose="02020603050405020304" pitchFamily="18" charset="0"/>
              </a:rPr>
              <a:t>. Yapmamız gereken X değerlerimizin </a:t>
            </a:r>
            <a:r>
              <a:rPr lang="tr-TR" sz="1100" b="1" dirty="0">
                <a:latin typeface="Times New Roman" panose="02020603050405020304" pitchFamily="18" charset="0"/>
                <a:ea typeface="Calibri" panose="020F0502020204030204" pitchFamily="34" charset="0"/>
                <a:cs typeface="Times New Roman" panose="02020603050405020304" pitchFamily="18" charset="0"/>
              </a:rPr>
              <a:t>Y </a:t>
            </a:r>
            <a:r>
              <a:rPr lang="tr-TR" sz="1100" b="1" dirty="0">
                <a:effectLst/>
                <a:latin typeface="Times New Roman" panose="02020603050405020304" pitchFamily="18" charset="0"/>
                <a:ea typeface="Calibri" panose="020F0502020204030204" pitchFamily="34" charset="0"/>
                <a:cs typeface="Times New Roman" panose="02020603050405020304" pitchFamily="18" charset="0"/>
              </a:rPr>
              <a:t>ile ilişkisini incelemek ve bulunan sonuçlara göre hangilerinin Y bağımsız değişkenini daha çok etkilediğini saptamaya çalışmaktır.</a:t>
            </a:r>
          </a:p>
          <a:p>
            <a:pPr marL="0" indent="0">
              <a:lnSpc>
                <a:spcPct val="110000"/>
              </a:lnSpc>
              <a:spcAft>
                <a:spcPts val="800"/>
              </a:spcAft>
              <a:buNone/>
            </a:pPr>
            <a:endParaRPr lang="tr-TR" sz="1100" b="1"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Dikdörtgen 4">
            <a:extLst>
              <a:ext uri="{FF2B5EF4-FFF2-40B4-BE49-F238E27FC236}">
                <a16:creationId xmlns:a16="http://schemas.microsoft.com/office/drawing/2014/main" id="{868EBCC4-5735-ACED-FD22-FD0D1AA50919}"/>
              </a:ext>
            </a:extLst>
          </p:cNvPr>
          <p:cNvSpPr/>
          <p:nvPr/>
        </p:nvSpPr>
        <p:spPr>
          <a:xfrm>
            <a:off x="11717694" y="6424130"/>
            <a:ext cx="279919" cy="307911"/>
          </a:xfrm>
          <a:prstGeom prst="rect">
            <a:avLst/>
          </a:pr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2400" b="1" dirty="0">
                <a:solidFill>
                  <a:schemeClr val="accent1">
                    <a:lumMod val="75000"/>
                  </a:schemeClr>
                </a:solidFill>
              </a:rPr>
              <a:t>4</a:t>
            </a:r>
          </a:p>
        </p:txBody>
      </p:sp>
      <p:sp>
        <p:nvSpPr>
          <p:cNvPr id="6" name="Dikdörtgen 5">
            <a:extLst>
              <a:ext uri="{FF2B5EF4-FFF2-40B4-BE49-F238E27FC236}">
                <a16:creationId xmlns:a16="http://schemas.microsoft.com/office/drawing/2014/main" id="{9B8F8201-D020-E37D-0F83-E5CA151706CC}"/>
              </a:ext>
            </a:extLst>
          </p:cNvPr>
          <p:cNvSpPr/>
          <p:nvPr/>
        </p:nvSpPr>
        <p:spPr>
          <a:xfrm>
            <a:off x="1670180" y="1708517"/>
            <a:ext cx="1679510" cy="14929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7" name="Dikdörtgen 6">
            <a:extLst>
              <a:ext uri="{FF2B5EF4-FFF2-40B4-BE49-F238E27FC236}">
                <a16:creationId xmlns:a16="http://schemas.microsoft.com/office/drawing/2014/main" id="{67C4170D-A974-B3A8-FA46-036583A35998}"/>
              </a:ext>
            </a:extLst>
          </p:cNvPr>
          <p:cNvSpPr/>
          <p:nvPr/>
        </p:nvSpPr>
        <p:spPr>
          <a:xfrm>
            <a:off x="1670180" y="1559227"/>
            <a:ext cx="1679510" cy="14929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Tree>
    <p:extLst>
      <p:ext uri="{BB962C8B-B14F-4D97-AF65-F5344CB8AC3E}">
        <p14:creationId xmlns:p14="http://schemas.microsoft.com/office/powerpoint/2010/main" val="711459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animBg="1"/>
      <p:bldP spid="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a:xfrm>
            <a:off x="1929880" y="580770"/>
            <a:ext cx="2698102" cy="694825"/>
          </a:xfrm>
        </p:spPr>
        <p:txBody>
          <a:bodyPr rtlCol="0"/>
          <a:lstStyle/>
          <a:p>
            <a:pPr rtl="0"/>
            <a:r>
              <a:rPr lang="tr-TR" b="1" dirty="0">
                <a:latin typeface="+mn-lt"/>
              </a:rPr>
              <a:t>İŞLEMLER</a:t>
            </a:r>
            <a:r>
              <a:rPr lang="tr-TR" b="1" dirty="0"/>
              <a:t>:</a:t>
            </a:r>
          </a:p>
        </p:txBody>
      </p:sp>
      <p:graphicFrame>
        <p:nvGraphicFramePr>
          <p:cNvPr id="6" name="İçerik Yer Tutucusu 5" descr="Soldan sağa doğru yerleştirilmiş 4 adımı gösteren Temel Köşeli Çift Ayraç İşlemi  diyagramı"/>
          <p:cNvGraphicFramePr>
            <a:graphicFrameLocks noGrp="1"/>
          </p:cNvGraphicFramePr>
          <p:nvPr>
            <p:ph idx="1"/>
            <p:extLst>
              <p:ext uri="{D42A27DB-BD31-4B8C-83A1-F6EECF244321}">
                <p14:modId xmlns:p14="http://schemas.microsoft.com/office/powerpoint/2010/main" val="2069891839"/>
              </p:ext>
            </p:extLst>
          </p:nvPr>
        </p:nvGraphicFramePr>
        <p:xfrm>
          <a:off x="1295400" y="1828800"/>
          <a:ext cx="9601200" cy="4343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Resim 3">
            <a:extLst>
              <a:ext uri="{FF2B5EF4-FFF2-40B4-BE49-F238E27FC236}">
                <a16:creationId xmlns:a16="http://schemas.microsoft.com/office/drawing/2014/main" id="{2CAFCCD5-E187-6BCA-5091-A41A83D6D9A5}"/>
              </a:ext>
            </a:extLst>
          </p:cNvPr>
          <p:cNvPicPr>
            <a:picLocks noChangeAspect="1"/>
          </p:cNvPicPr>
          <p:nvPr/>
        </p:nvPicPr>
        <p:blipFill>
          <a:blip r:embed="rId8"/>
          <a:stretch>
            <a:fillRect/>
          </a:stretch>
        </p:blipFill>
        <p:spPr>
          <a:xfrm>
            <a:off x="10896600" y="82117"/>
            <a:ext cx="1209867" cy="1209867"/>
          </a:xfrm>
          <a:prstGeom prst="rect">
            <a:avLst/>
          </a:prstGeom>
        </p:spPr>
      </p:pic>
      <p:pic>
        <p:nvPicPr>
          <p:cNvPr id="5" name="Resim 4" descr="metin içeren bir resim&#10;&#10;Açıklama otomatik olarak oluşturuldu">
            <a:extLst>
              <a:ext uri="{FF2B5EF4-FFF2-40B4-BE49-F238E27FC236}">
                <a16:creationId xmlns:a16="http://schemas.microsoft.com/office/drawing/2014/main" id="{030F45D5-BFEE-010A-3553-F0621B19012D}"/>
              </a:ext>
            </a:extLst>
          </p:cNvPr>
          <p:cNvPicPr>
            <a:picLocks noChangeAspect="1"/>
          </p:cNvPicPr>
          <p:nvPr/>
        </p:nvPicPr>
        <p:blipFill>
          <a:blip r:embed="rId9"/>
          <a:stretch>
            <a:fillRect/>
          </a:stretch>
        </p:blipFill>
        <p:spPr>
          <a:xfrm>
            <a:off x="6125847" y="2240385"/>
            <a:ext cx="3625078" cy="1036850"/>
          </a:xfrm>
          <a:prstGeom prst="rect">
            <a:avLst/>
          </a:prstGeom>
        </p:spPr>
      </p:pic>
      <p:pic>
        <p:nvPicPr>
          <p:cNvPr id="8" name="Resim 7" descr="metin içeren bir resim&#10;&#10;Açıklama otomatik olarak oluşturuldu">
            <a:extLst>
              <a:ext uri="{FF2B5EF4-FFF2-40B4-BE49-F238E27FC236}">
                <a16:creationId xmlns:a16="http://schemas.microsoft.com/office/drawing/2014/main" id="{5060FAF6-FBD7-F8A3-A25E-336117699752}"/>
              </a:ext>
            </a:extLst>
          </p:cNvPr>
          <p:cNvPicPr>
            <a:picLocks noChangeAspect="1"/>
          </p:cNvPicPr>
          <p:nvPr/>
        </p:nvPicPr>
        <p:blipFill>
          <a:blip r:embed="rId10"/>
          <a:stretch>
            <a:fillRect/>
          </a:stretch>
        </p:blipFill>
        <p:spPr>
          <a:xfrm>
            <a:off x="2275614" y="2240385"/>
            <a:ext cx="3451008" cy="1036850"/>
          </a:xfrm>
          <a:prstGeom prst="rect">
            <a:avLst/>
          </a:prstGeom>
        </p:spPr>
      </p:pic>
      <p:pic>
        <p:nvPicPr>
          <p:cNvPr id="12" name="Resim 11" descr="metin içeren bir resim&#10;&#10;Açıklama otomatik olarak oluşturuldu">
            <a:extLst>
              <a:ext uri="{FF2B5EF4-FFF2-40B4-BE49-F238E27FC236}">
                <a16:creationId xmlns:a16="http://schemas.microsoft.com/office/drawing/2014/main" id="{6812A172-90AE-00AD-08DB-2C35B9038480}"/>
              </a:ext>
            </a:extLst>
          </p:cNvPr>
          <p:cNvPicPr>
            <a:picLocks noChangeAspect="1"/>
          </p:cNvPicPr>
          <p:nvPr/>
        </p:nvPicPr>
        <p:blipFill>
          <a:blip r:embed="rId11"/>
          <a:stretch>
            <a:fillRect/>
          </a:stretch>
        </p:blipFill>
        <p:spPr>
          <a:xfrm>
            <a:off x="1808832" y="4725667"/>
            <a:ext cx="2940198" cy="745287"/>
          </a:xfrm>
          <a:prstGeom prst="rect">
            <a:avLst/>
          </a:prstGeom>
        </p:spPr>
      </p:pic>
      <p:sp>
        <p:nvSpPr>
          <p:cNvPr id="13" name="Dikdörtgen 12">
            <a:extLst>
              <a:ext uri="{FF2B5EF4-FFF2-40B4-BE49-F238E27FC236}">
                <a16:creationId xmlns:a16="http://schemas.microsoft.com/office/drawing/2014/main" id="{B8F08DF3-E93F-3180-3EAD-8DCC23A0518F}"/>
              </a:ext>
            </a:extLst>
          </p:cNvPr>
          <p:cNvSpPr/>
          <p:nvPr/>
        </p:nvSpPr>
        <p:spPr>
          <a:xfrm>
            <a:off x="11717694" y="6340151"/>
            <a:ext cx="279919" cy="307911"/>
          </a:xfrm>
          <a:prstGeom prst="rect">
            <a:avLst/>
          </a:pr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2400" b="1" dirty="0">
                <a:solidFill>
                  <a:schemeClr val="accent1">
                    <a:lumMod val="75000"/>
                  </a:schemeClr>
                </a:solidFill>
              </a:rPr>
              <a:t>5</a:t>
            </a:r>
          </a:p>
        </p:txBody>
      </p:sp>
      <p:pic>
        <p:nvPicPr>
          <p:cNvPr id="7" name="Resim 6">
            <a:extLst>
              <a:ext uri="{FF2B5EF4-FFF2-40B4-BE49-F238E27FC236}">
                <a16:creationId xmlns:a16="http://schemas.microsoft.com/office/drawing/2014/main" id="{99FA8B9A-B825-D360-D607-2FB276581524}"/>
              </a:ext>
            </a:extLst>
          </p:cNvPr>
          <p:cNvPicPr>
            <a:picLocks noChangeAspect="1"/>
          </p:cNvPicPr>
          <p:nvPr/>
        </p:nvPicPr>
        <p:blipFill>
          <a:blip r:embed="rId12"/>
          <a:stretch>
            <a:fillRect/>
          </a:stretch>
        </p:blipFill>
        <p:spPr>
          <a:xfrm>
            <a:off x="4953251" y="4725667"/>
            <a:ext cx="5429917" cy="745287"/>
          </a:xfrm>
          <a:prstGeom prst="rect">
            <a:avLst/>
          </a:prstGeom>
        </p:spPr>
      </p:pic>
    </p:spTree>
    <p:extLst>
      <p:ext uri="{BB962C8B-B14F-4D97-AF65-F5344CB8AC3E}">
        <p14:creationId xmlns:p14="http://schemas.microsoft.com/office/powerpoint/2010/main" val="1677101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
                                            <p:graphicEl>
                                              <a:dgm id="{881B8FEC-9D20-4669-BB2E-FA9CEA0BE5A9}"/>
                                            </p:graphicEl>
                                          </p:spTgt>
                                        </p:tgtEl>
                                        <p:attrNameLst>
                                          <p:attrName>style.visibility</p:attrName>
                                        </p:attrNameLst>
                                      </p:cBhvr>
                                      <p:to>
                                        <p:strVal val="visible"/>
                                      </p:to>
                                    </p:set>
                                    <p:animEffect transition="in" filter="wipe(left)">
                                      <p:cBhvr>
                                        <p:cTn id="7" dur="500"/>
                                        <p:tgtEl>
                                          <p:spTgt spid="6">
                                            <p:graphicEl>
                                              <a:dgm id="{881B8FEC-9D20-4669-BB2E-FA9CEA0BE5A9}"/>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
                                            <p:graphicEl>
                                              <a:dgm id="{51A9A973-70CF-4D6B-83E8-60CDBB09AE76}"/>
                                            </p:graphicEl>
                                          </p:spTgt>
                                        </p:tgtEl>
                                        <p:attrNameLst>
                                          <p:attrName>style.visibility</p:attrName>
                                        </p:attrNameLst>
                                      </p:cBhvr>
                                      <p:to>
                                        <p:strVal val="visible"/>
                                      </p:to>
                                    </p:set>
                                    <p:animEffect transition="in" filter="wipe(left)">
                                      <p:cBhvr>
                                        <p:cTn id="12" dur="500"/>
                                        <p:tgtEl>
                                          <p:spTgt spid="6">
                                            <p:graphicEl>
                                              <a:dgm id="{51A9A973-70CF-4D6B-83E8-60CDBB09AE76}"/>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6">
                                            <p:graphicEl>
                                              <a:dgm id="{5547062E-8B3C-4DB9-835E-C5D4EE0C781D}"/>
                                            </p:graphicEl>
                                          </p:spTgt>
                                        </p:tgtEl>
                                        <p:attrNameLst>
                                          <p:attrName>style.visibility</p:attrName>
                                        </p:attrNameLst>
                                      </p:cBhvr>
                                      <p:to>
                                        <p:strVal val="visible"/>
                                      </p:to>
                                    </p:set>
                                    <p:animEffect transition="in" filter="wipe(left)">
                                      <p:cBhvr>
                                        <p:cTn id="17" dur="500"/>
                                        <p:tgtEl>
                                          <p:spTgt spid="6">
                                            <p:graphicEl>
                                              <a:dgm id="{5547062E-8B3C-4DB9-835E-C5D4EE0C781D}"/>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6">
                                            <p:graphicEl>
                                              <a:dgm id="{919A589F-F74A-40C3-BE88-AB8730BCAB04}"/>
                                            </p:graphicEl>
                                          </p:spTgt>
                                        </p:tgtEl>
                                        <p:attrNameLst>
                                          <p:attrName>style.visibility</p:attrName>
                                        </p:attrNameLst>
                                      </p:cBhvr>
                                      <p:to>
                                        <p:strVal val="visible"/>
                                      </p:to>
                                    </p:set>
                                    <p:animEffect transition="in" filter="wipe(left)">
                                      <p:cBhvr>
                                        <p:cTn id="22" dur="500"/>
                                        <p:tgtEl>
                                          <p:spTgt spid="6">
                                            <p:graphicEl>
                                              <a:dgm id="{919A589F-F74A-40C3-BE88-AB8730BCAB04}"/>
                                            </p:graphic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6">
                                            <p:graphicEl>
                                              <a:dgm id="{268F2328-4548-422B-9C65-80797E16B241}"/>
                                            </p:graphicEl>
                                          </p:spTgt>
                                        </p:tgtEl>
                                        <p:attrNameLst>
                                          <p:attrName>style.visibility</p:attrName>
                                        </p:attrNameLst>
                                      </p:cBhvr>
                                      <p:to>
                                        <p:strVal val="visible"/>
                                      </p:to>
                                    </p:set>
                                    <p:animEffect transition="in" filter="wipe(left)">
                                      <p:cBhvr>
                                        <p:cTn id="27" dur="500"/>
                                        <p:tgtEl>
                                          <p:spTgt spid="6">
                                            <p:graphicEl>
                                              <a:dgm id="{268F2328-4548-422B-9C65-80797E16B241}"/>
                                            </p:graphic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6">
                                            <p:graphicEl>
                                              <a:dgm id="{BDD0B0F7-A87C-4B5B-A4C3-4E4BE6EB0FE4}"/>
                                            </p:graphicEl>
                                          </p:spTgt>
                                        </p:tgtEl>
                                        <p:attrNameLst>
                                          <p:attrName>style.visibility</p:attrName>
                                        </p:attrNameLst>
                                      </p:cBhvr>
                                      <p:to>
                                        <p:strVal val="visible"/>
                                      </p:to>
                                    </p:set>
                                    <p:animEffect transition="in" filter="wipe(left)">
                                      <p:cBhvr>
                                        <p:cTn id="32" dur="500"/>
                                        <p:tgtEl>
                                          <p:spTgt spid="6">
                                            <p:graphicEl>
                                              <a:dgm id="{BDD0B0F7-A87C-4B5B-A4C3-4E4BE6EB0FE4}"/>
                                            </p:graphic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fade">
                                      <p:cBhvr>
                                        <p:cTn id="37" dur="500"/>
                                        <p:tgtEl>
                                          <p:spTgt spid="8"/>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5"/>
                                        </p:tgtEl>
                                        <p:attrNameLst>
                                          <p:attrName>style.visibility</p:attrName>
                                        </p:attrNameLst>
                                      </p:cBhvr>
                                      <p:to>
                                        <p:strVal val="visible"/>
                                      </p:to>
                                    </p:set>
                                    <p:animEffect transition="in" filter="fade">
                                      <p:cBhvr>
                                        <p:cTn id="42" dur="500"/>
                                        <p:tgtEl>
                                          <p:spTgt spid="5"/>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fade">
                                      <p:cBhvr>
                                        <p:cTn id="47" dur="500"/>
                                        <p:tgtEl>
                                          <p:spTgt spid="12"/>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7"/>
                                        </p:tgtEl>
                                        <p:attrNameLst>
                                          <p:attrName>style.visibility</p:attrName>
                                        </p:attrNameLst>
                                      </p:cBhvr>
                                      <p:to>
                                        <p:strVal val="visible"/>
                                      </p:to>
                                    </p:set>
                                    <p:animEffect transition="in" filter="fade">
                                      <p:cBhvr>
                                        <p:cTn id="5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Sub>
          <a:bldDgm bld="one"/>
        </p:bldSub>
      </p:bldGraphic>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o 2">
            <a:extLst>
              <a:ext uri="{FF2B5EF4-FFF2-40B4-BE49-F238E27FC236}">
                <a16:creationId xmlns:a16="http://schemas.microsoft.com/office/drawing/2014/main" id="{0972C06E-ED39-B031-D289-61CE97EFAD61}"/>
              </a:ext>
            </a:extLst>
          </p:cNvPr>
          <p:cNvGraphicFramePr>
            <a:graphicFrameLocks noGrp="1"/>
          </p:cNvGraphicFramePr>
          <p:nvPr>
            <p:extLst>
              <p:ext uri="{D42A27DB-BD31-4B8C-83A1-F6EECF244321}">
                <p14:modId xmlns:p14="http://schemas.microsoft.com/office/powerpoint/2010/main" val="441830886"/>
              </p:ext>
            </p:extLst>
          </p:nvPr>
        </p:nvGraphicFramePr>
        <p:xfrm>
          <a:off x="0" y="0"/>
          <a:ext cx="12192000" cy="6858004"/>
        </p:xfrm>
        <a:graphic>
          <a:graphicData uri="http://schemas.openxmlformats.org/drawingml/2006/table">
            <a:tbl>
              <a:tblPr>
                <a:tableStyleId>{C4B1156A-380E-4F78-BDF5-A606A8083BF9}</a:tableStyleId>
              </a:tblPr>
              <a:tblGrid>
                <a:gridCol w="1145716">
                  <a:extLst>
                    <a:ext uri="{9D8B030D-6E8A-4147-A177-3AD203B41FA5}">
                      <a16:colId xmlns:a16="http://schemas.microsoft.com/office/drawing/2014/main" val="154846978"/>
                    </a:ext>
                  </a:extLst>
                </a:gridCol>
                <a:gridCol w="1469677">
                  <a:extLst>
                    <a:ext uri="{9D8B030D-6E8A-4147-A177-3AD203B41FA5}">
                      <a16:colId xmlns:a16="http://schemas.microsoft.com/office/drawing/2014/main" val="490764901"/>
                    </a:ext>
                  </a:extLst>
                </a:gridCol>
                <a:gridCol w="1572397">
                  <a:extLst>
                    <a:ext uri="{9D8B030D-6E8A-4147-A177-3AD203B41FA5}">
                      <a16:colId xmlns:a16="http://schemas.microsoft.com/office/drawing/2014/main" val="935924007"/>
                    </a:ext>
                  </a:extLst>
                </a:gridCol>
                <a:gridCol w="1738328">
                  <a:extLst>
                    <a:ext uri="{9D8B030D-6E8A-4147-A177-3AD203B41FA5}">
                      <a16:colId xmlns:a16="http://schemas.microsoft.com/office/drawing/2014/main" val="2708699000"/>
                    </a:ext>
                  </a:extLst>
                </a:gridCol>
                <a:gridCol w="1596101">
                  <a:extLst>
                    <a:ext uri="{9D8B030D-6E8A-4147-A177-3AD203B41FA5}">
                      <a16:colId xmlns:a16="http://schemas.microsoft.com/office/drawing/2014/main" val="1145835915"/>
                    </a:ext>
                  </a:extLst>
                </a:gridCol>
                <a:gridCol w="1461776">
                  <a:extLst>
                    <a:ext uri="{9D8B030D-6E8A-4147-A177-3AD203B41FA5}">
                      <a16:colId xmlns:a16="http://schemas.microsoft.com/office/drawing/2014/main" val="902041540"/>
                    </a:ext>
                  </a:extLst>
                </a:gridCol>
                <a:gridCol w="1359056">
                  <a:extLst>
                    <a:ext uri="{9D8B030D-6E8A-4147-A177-3AD203B41FA5}">
                      <a16:colId xmlns:a16="http://schemas.microsoft.com/office/drawing/2014/main" val="4288081483"/>
                    </a:ext>
                  </a:extLst>
                </a:gridCol>
                <a:gridCol w="837558">
                  <a:extLst>
                    <a:ext uri="{9D8B030D-6E8A-4147-A177-3AD203B41FA5}">
                      <a16:colId xmlns:a16="http://schemas.microsoft.com/office/drawing/2014/main" val="931852552"/>
                    </a:ext>
                  </a:extLst>
                </a:gridCol>
                <a:gridCol w="1011391">
                  <a:extLst>
                    <a:ext uri="{9D8B030D-6E8A-4147-A177-3AD203B41FA5}">
                      <a16:colId xmlns:a16="http://schemas.microsoft.com/office/drawing/2014/main" val="3687658792"/>
                    </a:ext>
                  </a:extLst>
                </a:gridCol>
              </a:tblGrid>
              <a:tr h="177132">
                <a:tc gridSpan="9">
                  <a:txBody>
                    <a:bodyPr/>
                    <a:lstStyle/>
                    <a:p>
                      <a:pPr algn="l" fontAlgn="ctr"/>
                      <a:r>
                        <a:rPr lang="tr-TR" sz="1000" u="none" strike="noStrike">
                          <a:effectLst/>
                        </a:rPr>
                        <a:t>Y: ŞEHİRLER DE İKAMET EDEN TOPLAM SIĞINMACI SAYISI (BİN)</a:t>
                      </a:r>
                      <a:endParaRPr lang="tr-TR" sz="1000" b="1" i="0" u="none" strike="noStrike">
                        <a:solidFill>
                          <a:srgbClr val="000000"/>
                        </a:solidFill>
                        <a:effectLst/>
                        <a:latin typeface="Calibri" panose="020F0502020204030204" pitchFamily="34" charset="0"/>
                      </a:endParaRPr>
                    </a:p>
                  </a:txBody>
                  <a:tcPr marL="3566" marR="3566" marT="3566" marB="0" anchor="ctr"/>
                </a:tc>
                <a:tc hMerge="1">
                  <a:txBody>
                    <a:bodyPr/>
                    <a:lstStyle/>
                    <a:p>
                      <a:endParaRPr lang="tr-TR"/>
                    </a:p>
                  </a:txBody>
                  <a:tcPr/>
                </a:tc>
                <a:tc hMerge="1">
                  <a:txBody>
                    <a:bodyPr/>
                    <a:lstStyle/>
                    <a:p>
                      <a:endParaRPr lang="tr-TR"/>
                    </a:p>
                  </a:txBody>
                  <a:tcPr/>
                </a:tc>
                <a:tc hMerge="1">
                  <a:txBody>
                    <a:bodyPr/>
                    <a:lstStyle/>
                    <a:p>
                      <a:endParaRPr lang="tr-TR"/>
                    </a:p>
                  </a:txBody>
                  <a:tcPr/>
                </a:tc>
                <a:tc hMerge="1">
                  <a:txBody>
                    <a:bodyPr/>
                    <a:lstStyle/>
                    <a:p>
                      <a:endParaRPr lang="tr-TR"/>
                    </a:p>
                  </a:txBody>
                  <a:tcPr/>
                </a:tc>
                <a:tc hMerge="1">
                  <a:txBody>
                    <a:bodyPr/>
                    <a:lstStyle/>
                    <a:p>
                      <a:endParaRPr lang="tr-TR"/>
                    </a:p>
                  </a:txBody>
                  <a:tcPr/>
                </a:tc>
                <a:tc hMerge="1">
                  <a:txBody>
                    <a:bodyPr/>
                    <a:lstStyle/>
                    <a:p>
                      <a:endParaRPr lang="tr-TR"/>
                    </a:p>
                  </a:txBody>
                  <a:tcPr/>
                </a:tc>
                <a:tc hMerge="1">
                  <a:txBody>
                    <a:bodyPr/>
                    <a:lstStyle/>
                    <a:p>
                      <a:endParaRPr lang="tr-TR"/>
                    </a:p>
                  </a:txBody>
                  <a:tcPr/>
                </a:tc>
                <a:tc hMerge="1">
                  <a:txBody>
                    <a:bodyPr/>
                    <a:lstStyle/>
                    <a:p>
                      <a:endParaRPr lang="tr-TR"/>
                    </a:p>
                  </a:txBody>
                  <a:tcPr/>
                </a:tc>
                <a:extLst>
                  <a:ext uri="{0D108BD9-81ED-4DB2-BD59-A6C34878D82A}">
                    <a16:rowId xmlns:a16="http://schemas.microsoft.com/office/drawing/2014/main" val="3157144806"/>
                  </a:ext>
                </a:extLst>
              </a:tr>
              <a:tr h="177132">
                <a:tc gridSpan="9">
                  <a:txBody>
                    <a:bodyPr/>
                    <a:lstStyle/>
                    <a:p>
                      <a:pPr algn="l" fontAlgn="ctr"/>
                      <a:r>
                        <a:rPr lang="tr-TR" sz="1000" u="none" strike="noStrike">
                          <a:effectLst/>
                        </a:rPr>
                        <a:t>X1: ŞEHİRLERİN SURİYE SINIRINA ULAN UZAKLIĞI (KM)</a:t>
                      </a:r>
                      <a:endParaRPr lang="tr-TR" sz="1000" b="1" i="0" u="none" strike="noStrike">
                        <a:solidFill>
                          <a:srgbClr val="000000"/>
                        </a:solidFill>
                        <a:effectLst/>
                        <a:latin typeface="Calibri" panose="020F0502020204030204" pitchFamily="34" charset="0"/>
                      </a:endParaRPr>
                    </a:p>
                  </a:txBody>
                  <a:tcPr marL="3566" marR="3566" marT="3566" marB="0" anchor="ctr"/>
                </a:tc>
                <a:tc hMerge="1">
                  <a:txBody>
                    <a:bodyPr/>
                    <a:lstStyle/>
                    <a:p>
                      <a:endParaRPr lang="tr-TR"/>
                    </a:p>
                  </a:txBody>
                  <a:tcPr/>
                </a:tc>
                <a:tc hMerge="1">
                  <a:txBody>
                    <a:bodyPr/>
                    <a:lstStyle/>
                    <a:p>
                      <a:endParaRPr lang="tr-TR"/>
                    </a:p>
                  </a:txBody>
                  <a:tcPr/>
                </a:tc>
                <a:tc hMerge="1">
                  <a:txBody>
                    <a:bodyPr/>
                    <a:lstStyle/>
                    <a:p>
                      <a:endParaRPr lang="tr-TR"/>
                    </a:p>
                  </a:txBody>
                  <a:tcPr/>
                </a:tc>
                <a:tc hMerge="1">
                  <a:txBody>
                    <a:bodyPr/>
                    <a:lstStyle/>
                    <a:p>
                      <a:endParaRPr lang="tr-TR"/>
                    </a:p>
                  </a:txBody>
                  <a:tcPr/>
                </a:tc>
                <a:tc hMerge="1">
                  <a:txBody>
                    <a:bodyPr/>
                    <a:lstStyle/>
                    <a:p>
                      <a:endParaRPr lang="tr-TR"/>
                    </a:p>
                  </a:txBody>
                  <a:tcPr/>
                </a:tc>
                <a:tc hMerge="1">
                  <a:txBody>
                    <a:bodyPr/>
                    <a:lstStyle/>
                    <a:p>
                      <a:endParaRPr lang="tr-TR"/>
                    </a:p>
                  </a:txBody>
                  <a:tcPr/>
                </a:tc>
                <a:tc hMerge="1">
                  <a:txBody>
                    <a:bodyPr/>
                    <a:lstStyle/>
                    <a:p>
                      <a:endParaRPr lang="tr-TR"/>
                    </a:p>
                  </a:txBody>
                  <a:tcPr/>
                </a:tc>
                <a:tc hMerge="1">
                  <a:txBody>
                    <a:bodyPr/>
                    <a:lstStyle/>
                    <a:p>
                      <a:endParaRPr lang="tr-TR"/>
                    </a:p>
                  </a:txBody>
                  <a:tcPr/>
                </a:tc>
                <a:extLst>
                  <a:ext uri="{0D108BD9-81ED-4DB2-BD59-A6C34878D82A}">
                    <a16:rowId xmlns:a16="http://schemas.microsoft.com/office/drawing/2014/main" val="897389170"/>
                  </a:ext>
                </a:extLst>
              </a:tr>
              <a:tr h="193234">
                <a:tc>
                  <a:txBody>
                    <a:bodyPr/>
                    <a:lstStyle/>
                    <a:p>
                      <a:pPr algn="ctr" fontAlgn="ctr"/>
                      <a:r>
                        <a:rPr lang="tr-TR" sz="1000" u="none" strike="noStrike">
                          <a:effectLst/>
                        </a:rPr>
                        <a:t>ŞEHİR ADI</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Y</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(Y)</a:t>
                      </a:r>
                      <a:r>
                        <a:rPr lang="tr-TR" sz="1000" u="none" strike="noStrike" baseline="30000">
                          <a:effectLst/>
                        </a:rPr>
                        <a:t>2</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X</a:t>
                      </a:r>
                      <a:r>
                        <a:rPr lang="tr-TR" sz="1000" u="none" strike="noStrike" baseline="-25000">
                          <a:effectLst/>
                        </a:rPr>
                        <a:t>1</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(X)</a:t>
                      </a:r>
                      <a:r>
                        <a:rPr lang="tr-TR" sz="1000" u="none" strike="noStrike" baseline="30000">
                          <a:effectLst/>
                        </a:rPr>
                        <a:t>2</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X.Y</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Y</a:t>
                      </a:r>
                      <a:r>
                        <a:rPr lang="tr-TR" sz="1000" u="none" strike="noStrike" baseline="-25000">
                          <a:effectLst/>
                        </a:rPr>
                        <a:t>(tahmin)</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(Y-Y</a:t>
                      </a:r>
                      <a:r>
                        <a:rPr lang="tr-TR" sz="1000" u="none" strike="noStrike" baseline="-25000">
                          <a:effectLst/>
                        </a:rPr>
                        <a:t>tahmin</a:t>
                      </a:r>
                      <a:r>
                        <a:rPr lang="tr-TR" sz="1000" u="none" strike="noStrike">
                          <a:effectLst/>
                        </a:rPr>
                        <a:t>)</a:t>
                      </a:r>
                      <a:r>
                        <a:rPr lang="tr-TR" sz="1000" u="none" strike="noStrike" baseline="30000">
                          <a:effectLst/>
                        </a:rPr>
                        <a:t>2</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(Y-Y</a:t>
                      </a:r>
                      <a:r>
                        <a:rPr lang="tr-TR" sz="1000" u="none" strike="noStrike" baseline="-25000">
                          <a:effectLst/>
                        </a:rPr>
                        <a:t>ortalama</a:t>
                      </a:r>
                      <a:r>
                        <a:rPr lang="tr-TR" sz="1000" u="none" strike="noStrike">
                          <a:effectLst/>
                        </a:rPr>
                        <a:t>)</a:t>
                      </a:r>
                      <a:r>
                        <a:rPr lang="tr-TR" sz="1000" u="none" strike="noStrike" baseline="30000">
                          <a:effectLst/>
                        </a:rPr>
                        <a:t>2</a:t>
                      </a:r>
                      <a:endParaRPr lang="tr-TR" sz="1000" b="1" i="0" u="none" strike="noStrike">
                        <a:solidFill>
                          <a:srgbClr val="000000"/>
                        </a:solidFill>
                        <a:effectLst/>
                        <a:latin typeface="Calibri" panose="020F0502020204030204" pitchFamily="34" charset="0"/>
                      </a:endParaRPr>
                    </a:p>
                  </a:txBody>
                  <a:tcPr marL="3566" marR="3566" marT="3566" marB="0" anchor="ctr"/>
                </a:tc>
                <a:extLst>
                  <a:ext uri="{0D108BD9-81ED-4DB2-BD59-A6C34878D82A}">
                    <a16:rowId xmlns:a16="http://schemas.microsoft.com/office/drawing/2014/main" val="4196089942"/>
                  </a:ext>
                </a:extLst>
              </a:tr>
              <a:tr h="166396">
                <a:tc>
                  <a:txBody>
                    <a:bodyPr/>
                    <a:lstStyle/>
                    <a:p>
                      <a:pPr algn="l" fontAlgn="ctr"/>
                      <a:r>
                        <a:rPr lang="tr-TR" sz="1000" u="none" strike="noStrike">
                          <a:effectLst/>
                        </a:rPr>
                        <a:t>HATAY</a:t>
                      </a:r>
                      <a:endParaRPr lang="tr-TR" sz="1000" b="1" i="0" u="none" strike="noStrike">
                        <a:solidFill>
                          <a:srgbClr val="000000"/>
                        </a:solidFill>
                        <a:effectLst/>
                        <a:latin typeface="Calibri" panose="020F0502020204030204" pitchFamily="34" charset="0"/>
                      </a:endParaRPr>
                    </a:p>
                  </a:txBody>
                  <a:tcPr marL="85584" marR="3566" marT="3566" marB="0" anchor="ctr"/>
                </a:tc>
                <a:tc>
                  <a:txBody>
                    <a:bodyPr/>
                    <a:lstStyle/>
                    <a:p>
                      <a:pPr algn="ctr" fontAlgn="ctr"/>
                      <a:r>
                        <a:rPr lang="tr-TR" sz="1000" u="none" strike="noStrike">
                          <a:effectLst/>
                        </a:rPr>
                        <a:t>432</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186624</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36</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1296</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15552</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132,12</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89928,01</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106491,5</a:t>
                      </a:r>
                      <a:endParaRPr lang="tr-TR" sz="1000" b="1" i="0" u="none" strike="noStrike">
                        <a:solidFill>
                          <a:srgbClr val="000000"/>
                        </a:solidFill>
                        <a:effectLst/>
                        <a:latin typeface="Calibri" panose="020F0502020204030204" pitchFamily="34" charset="0"/>
                      </a:endParaRPr>
                    </a:p>
                  </a:txBody>
                  <a:tcPr marL="3566" marR="3566" marT="3566" marB="0" anchor="ctr"/>
                </a:tc>
                <a:extLst>
                  <a:ext uri="{0D108BD9-81ED-4DB2-BD59-A6C34878D82A}">
                    <a16:rowId xmlns:a16="http://schemas.microsoft.com/office/drawing/2014/main" val="1899639490"/>
                  </a:ext>
                </a:extLst>
              </a:tr>
              <a:tr h="166396">
                <a:tc>
                  <a:txBody>
                    <a:bodyPr/>
                    <a:lstStyle/>
                    <a:p>
                      <a:pPr algn="l" fontAlgn="ctr"/>
                      <a:r>
                        <a:rPr lang="tr-TR" sz="1000" u="none" strike="noStrike">
                          <a:effectLst/>
                        </a:rPr>
                        <a:t>KAYSERİ</a:t>
                      </a:r>
                      <a:endParaRPr lang="tr-TR" sz="1000" b="1" i="0" u="none" strike="noStrike">
                        <a:solidFill>
                          <a:srgbClr val="000000"/>
                        </a:solidFill>
                        <a:effectLst/>
                        <a:latin typeface="Calibri" panose="020F0502020204030204" pitchFamily="34" charset="0"/>
                      </a:endParaRPr>
                    </a:p>
                  </a:txBody>
                  <a:tcPr marL="85584" marR="3566" marT="3566" marB="0" anchor="ctr"/>
                </a:tc>
                <a:tc>
                  <a:txBody>
                    <a:bodyPr/>
                    <a:lstStyle/>
                    <a:p>
                      <a:pPr algn="ctr" fontAlgn="ctr"/>
                      <a:r>
                        <a:rPr lang="tr-TR" sz="1000" u="none" strike="noStrike">
                          <a:effectLst/>
                        </a:rPr>
                        <a:t>83</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6889</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234</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54756</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19422</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115,55</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1059,503</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513,9159</a:t>
                      </a:r>
                      <a:endParaRPr lang="tr-TR" sz="1000" b="1" i="0" u="none" strike="noStrike">
                        <a:solidFill>
                          <a:srgbClr val="000000"/>
                        </a:solidFill>
                        <a:effectLst/>
                        <a:latin typeface="Calibri" panose="020F0502020204030204" pitchFamily="34" charset="0"/>
                      </a:endParaRPr>
                    </a:p>
                  </a:txBody>
                  <a:tcPr marL="3566" marR="3566" marT="3566" marB="0" anchor="ctr"/>
                </a:tc>
                <a:extLst>
                  <a:ext uri="{0D108BD9-81ED-4DB2-BD59-A6C34878D82A}">
                    <a16:rowId xmlns:a16="http://schemas.microsoft.com/office/drawing/2014/main" val="627803103"/>
                  </a:ext>
                </a:extLst>
              </a:tr>
              <a:tr h="166396">
                <a:tc>
                  <a:txBody>
                    <a:bodyPr/>
                    <a:lstStyle/>
                    <a:p>
                      <a:pPr algn="l" fontAlgn="ctr"/>
                      <a:r>
                        <a:rPr lang="tr-TR" sz="1000" u="none" strike="noStrike">
                          <a:effectLst/>
                        </a:rPr>
                        <a:t>SAKARYA</a:t>
                      </a:r>
                      <a:endParaRPr lang="tr-TR" sz="1000" b="1" i="0" u="none" strike="noStrike">
                        <a:solidFill>
                          <a:srgbClr val="000000"/>
                        </a:solidFill>
                        <a:effectLst/>
                        <a:latin typeface="Calibri" panose="020F0502020204030204" pitchFamily="34" charset="0"/>
                      </a:endParaRPr>
                    </a:p>
                  </a:txBody>
                  <a:tcPr marL="85584" marR="3566" marT="3566" marB="0" anchor="ctr"/>
                </a:tc>
                <a:tc>
                  <a:txBody>
                    <a:bodyPr/>
                    <a:lstStyle/>
                    <a:p>
                      <a:pPr algn="ctr" fontAlgn="ctr"/>
                      <a:r>
                        <a:rPr lang="tr-TR" sz="1000" u="none" strike="noStrike">
                          <a:effectLst/>
                        </a:rPr>
                        <a:t>15</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225</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698</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487204</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10470</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76,712</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3808,371</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8220,997</a:t>
                      </a:r>
                      <a:endParaRPr lang="tr-TR" sz="1000" b="1" i="0" u="none" strike="noStrike">
                        <a:solidFill>
                          <a:srgbClr val="000000"/>
                        </a:solidFill>
                        <a:effectLst/>
                        <a:latin typeface="Calibri" panose="020F0502020204030204" pitchFamily="34" charset="0"/>
                      </a:endParaRPr>
                    </a:p>
                  </a:txBody>
                  <a:tcPr marL="3566" marR="3566" marT="3566" marB="0" anchor="ctr"/>
                </a:tc>
                <a:extLst>
                  <a:ext uri="{0D108BD9-81ED-4DB2-BD59-A6C34878D82A}">
                    <a16:rowId xmlns:a16="http://schemas.microsoft.com/office/drawing/2014/main" val="1367642440"/>
                  </a:ext>
                </a:extLst>
              </a:tr>
              <a:tr h="166396">
                <a:tc>
                  <a:txBody>
                    <a:bodyPr/>
                    <a:lstStyle/>
                    <a:p>
                      <a:pPr algn="l" fontAlgn="ctr"/>
                      <a:r>
                        <a:rPr lang="tr-TR" sz="1000" u="none" strike="noStrike">
                          <a:effectLst/>
                        </a:rPr>
                        <a:t>BURDUR</a:t>
                      </a:r>
                      <a:endParaRPr lang="tr-TR" sz="1000" b="1" i="0" u="none" strike="noStrike">
                        <a:solidFill>
                          <a:srgbClr val="000000"/>
                        </a:solidFill>
                        <a:effectLst/>
                        <a:latin typeface="Calibri" panose="020F0502020204030204" pitchFamily="34" charset="0"/>
                      </a:endParaRPr>
                    </a:p>
                  </a:txBody>
                  <a:tcPr marL="85584" marR="3566" marT="3566" marB="0" anchor="ctr"/>
                </a:tc>
                <a:tc>
                  <a:txBody>
                    <a:bodyPr/>
                    <a:lstStyle/>
                    <a:p>
                      <a:pPr algn="ctr" fontAlgn="ctr"/>
                      <a:r>
                        <a:rPr lang="tr-TR" sz="1000" u="none" strike="noStrike">
                          <a:effectLst/>
                        </a:rPr>
                        <a:t>8</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64</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572</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327184</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4576</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87,258</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6281,831</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9539,373</a:t>
                      </a:r>
                      <a:endParaRPr lang="tr-TR" sz="1000" b="1" i="0" u="none" strike="noStrike">
                        <a:solidFill>
                          <a:srgbClr val="000000"/>
                        </a:solidFill>
                        <a:effectLst/>
                        <a:latin typeface="Calibri" panose="020F0502020204030204" pitchFamily="34" charset="0"/>
                      </a:endParaRPr>
                    </a:p>
                  </a:txBody>
                  <a:tcPr marL="3566" marR="3566" marT="3566" marB="0" anchor="ctr"/>
                </a:tc>
                <a:extLst>
                  <a:ext uri="{0D108BD9-81ED-4DB2-BD59-A6C34878D82A}">
                    <a16:rowId xmlns:a16="http://schemas.microsoft.com/office/drawing/2014/main" val="305152681"/>
                  </a:ext>
                </a:extLst>
              </a:tr>
              <a:tr h="166396">
                <a:tc>
                  <a:txBody>
                    <a:bodyPr/>
                    <a:lstStyle/>
                    <a:p>
                      <a:pPr algn="l" fontAlgn="ctr"/>
                      <a:r>
                        <a:rPr lang="tr-TR" sz="1000" u="none" strike="noStrike">
                          <a:effectLst/>
                        </a:rPr>
                        <a:t>KOCAELİ</a:t>
                      </a:r>
                      <a:endParaRPr lang="tr-TR" sz="1000" b="1" i="0" u="none" strike="noStrike">
                        <a:solidFill>
                          <a:srgbClr val="000000"/>
                        </a:solidFill>
                        <a:effectLst/>
                        <a:latin typeface="Calibri" panose="020F0502020204030204" pitchFamily="34" charset="0"/>
                      </a:endParaRPr>
                    </a:p>
                  </a:txBody>
                  <a:tcPr marL="85584" marR="3566" marT="3566" marB="0" anchor="ctr"/>
                </a:tc>
                <a:tc>
                  <a:txBody>
                    <a:bodyPr/>
                    <a:lstStyle/>
                    <a:p>
                      <a:pPr algn="ctr" fontAlgn="ctr"/>
                      <a:r>
                        <a:rPr lang="tr-TR" sz="1000" u="none" strike="noStrike">
                          <a:effectLst/>
                        </a:rPr>
                        <a:t>56</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3136</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687</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471969</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38472</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77,633</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467,9867</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2467,08</a:t>
                      </a:r>
                      <a:endParaRPr lang="tr-TR" sz="1000" b="1" i="0" u="none" strike="noStrike">
                        <a:solidFill>
                          <a:srgbClr val="000000"/>
                        </a:solidFill>
                        <a:effectLst/>
                        <a:latin typeface="Calibri" panose="020F0502020204030204" pitchFamily="34" charset="0"/>
                      </a:endParaRPr>
                    </a:p>
                  </a:txBody>
                  <a:tcPr marL="3566" marR="3566" marT="3566" marB="0" anchor="ctr"/>
                </a:tc>
                <a:extLst>
                  <a:ext uri="{0D108BD9-81ED-4DB2-BD59-A6C34878D82A}">
                    <a16:rowId xmlns:a16="http://schemas.microsoft.com/office/drawing/2014/main" val="2887681424"/>
                  </a:ext>
                </a:extLst>
              </a:tr>
              <a:tr h="166396">
                <a:tc>
                  <a:txBody>
                    <a:bodyPr/>
                    <a:lstStyle/>
                    <a:p>
                      <a:pPr algn="l" fontAlgn="ctr"/>
                      <a:r>
                        <a:rPr lang="tr-TR" sz="1000" u="none" strike="noStrike">
                          <a:effectLst/>
                        </a:rPr>
                        <a:t>İSTANBUL</a:t>
                      </a:r>
                      <a:endParaRPr lang="tr-TR" sz="1000" b="1" i="0" u="none" strike="noStrike">
                        <a:solidFill>
                          <a:srgbClr val="000000"/>
                        </a:solidFill>
                        <a:effectLst/>
                        <a:latin typeface="Calibri" panose="020F0502020204030204" pitchFamily="34" charset="0"/>
                      </a:endParaRPr>
                    </a:p>
                  </a:txBody>
                  <a:tcPr marL="85584" marR="3566" marT="3566" marB="0" anchor="ctr"/>
                </a:tc>
                <a:tc>
                  <a:txBody>
                    <a:bodyPr/>
                    <a:lstStyle/>
                    <a:p>
                      <a:pPr algn="ctr" fontAlgn="ctr"/>
                      <a:r>
                        <a:rPr lang="tr-TR" sz="1000" u="none" strike="noStrike">
                          <a:effectLst/>
                        </a:rPr>
                        <a:t>540</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291600</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817</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667489</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441180</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66,752</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223963,7</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188642,8</a:t>
                      </a:r>
                      <a:endParaRPr lang="tr-TR" sz="1000" b="1" i="0" u="none" strike="noStrike">
                        <a:solidFill>
                          <a:srgbClr val="000000"/>
                        </a:solidFill>
                        <a:effectLst/>
                        <a:latin typeface="Calibri" panose="020F0502020204030204" pitchFamily="34" charset="0"/>
                      </a:endParaRPr>
                    </a:p>
                  </a:txBody>
                  <a:tcPr marL="3566" marR="3566" marT="3566" marB="0" anchor="ctr"/>
                </a:tc>
                <a:extLst>
                  <a:ext uri="{0D108BD9-81ED-4DB2-BD59-A6C34878D82A}">
                    <a16:rowId xmlns:a16="http://schemas.microsoft.com/office/drawing/2014/main" val="3534076425"/>
                  </a:ext>
                </a:extLst>
              </a:tr>
              <a:tr h="166396">
                <a:tc>
                  <a:txBody>
                    <a:bodyPr/>
                    <a:lstStyle/>
                    <a:p>
                      <a:pPr algn="l" fontAlgn="ctr"/>
                      <a:r>
                        <a:rPr lang="tr-TR" sz="1000" u="none" strike="noStrike">
                          <a:effectLst/>
                        </a:rPr>
                        <a:t>TUNCELİ</a:t>
                      </a:r>
                      <a:endParaRPr lang="tr-TR" sz="1000" b="1" i="0" u="none" strike="noStrike">
                        <a:solidFill>
                          <a:srgbClr val="000000"/>
                        </a:solidFill>
                        <a:effectLst/>
                        <a:latin typeface="Calibri" panose="020F0502020204030204" pitchFamily="34" charset="0"/>
                      </a:endParaRPr>
                    </a:p>
                  </a:txBody>
                  <a:tcPr marL="85584" marR="3566" marT="3566" marB="0" anchor="ctr"/>
                </a:tc>
                <a:tc>
                  <a:txBody>
                    <a:bodyPr/>
                    <a:lstStyle/>
                    <a:p>
                      <a:pPr algn="ctr" fontAlgn="ctr"/>
                      <a:r>
                        <a:rPr lang="tr-TR" sz="1000" u="none" strike="noStrike">
                          <a:effectLst/>
                        </a:rPr>
                        <a:t>0,06</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0,0036</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263</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69169</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15,78</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113,12</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12782,56</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11153,41</a:t>
                      </a:r>
                      <a:endParaRPr lang="tr-TR" sz="1000" b="1" i="0" u="none" strike="noStrike">
                        <a:solidFill>
                          <a:srgbClr val="000000"/>
                        </a:solidFill>
                        <a:effectLst/>
                        <a:latin typeface="Calibri" panose="020F0502020204030204" pitchFamily="34" charset="0"/>
                      </a:endParaRPr>
                    </a:p>
                  </a:txBody>
                  <a:tcPr marL="3566" marR="3566" marT="3566" marB="0" anchor="ctr"/>
                </a:tc>
                <a:extLst>
                  <a:ext uri="{0D108BD9-81ED-4DB2-BD59-A6C34878D82A}">
                    <a16:rowId xmlns:a16="http://schemas.microsoft.com/office/drawing/2014/main" val="3143318612"/>
                  </a:ext>
                </a:extLst>
              </a:tr>
              <a:tr h="166396">
                <a:tc>
                  <a:txBody>
                    <a:bodyPr/>
                    <a:lstStyle/>
                    <a:p>
                      <a:pPr algn="l" fontAlgn="ctr"/>
                      <a:r>
                        <a:rPr lang="tr-TR" sz="1000" u="none" strike="noStrike">
                          <a:effectLst/>
                        </a:rPr>
                        <a:t>ELAZIĞ</a:t>
                      </a:r>
                      <a:endParaRPr lang="tr-TR" sz="1000" b="1" i="0" u="none" strike="noStrike">
                        <a:solidFill>
                          <a:srgbClr val="000000"/>
                        </a:solidFill>
                        <a:effectLst/>
                        <a:latin typeface="Calibri" panose="020F0502020204030204" pitchFamily="34" charset="0"/>
                      </a:endParaRPr>
                    </a:p>
                  </a:txBody>
                  <a:tcPr marL="85584" marR="3566" marT="3566" marB="0" anchor="ctr"/>
                </a:tc>
                <a:tc>
                  <a:txBody>
                    <a:bodyPr/>
                    <a:lstStyle/>
                    <a:p>
                      <a:pPr algn="ctr" fontAlgn="ctr"/>
                      <a:r>
                        <a:rPr lang="tr-TR" sz="1000" u="none" strike="noStrike">
                          <a:effectLst/>
                        </a:rPr>
                        <a:t>13</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dirty="0">
                          <a:effectLst/>
                        </a:rPr>
                        <a:t>169</a:t>
                      </a:r>
                      <a:endParaRPr lang="tr-TR" sz="1000" b="1" i="0" u="none" strike="noStrike" dirty="0">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222</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49284</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2886</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116,55</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10722,6</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8587,676</a:t>
                      </a:r>
                      <a:endParaRPr lang="tr-TR" sz="1000" b="1" i="0" u="none" strike="noStrike">
                        <a:solidFill>
                          <a:srgbClr val="000000"/>
                        </a:solidFill>
                        <a:effectLst/>
                        <a:latin typeface="Calibri" panose="020F0502020204030204" pitchFamily="34" charset="0"/>
                      </a:endParaRPr>
                    </a:p>
                  </a:txBody>
                  <a:tcPr marL="3566" marR="3566" marT="3566" marB="0" anchor="ctr"/>
                </a:tc>
                <a:extLst>
                  <a:ext uri="{0D108BD9-81ED-4DB2-BD59-A6C34878D82A}">
                    <a16:rowId xmlns:a16="http://schemas.microsoft.com/office/drawing/2014/main" val="19122180"/>
                  </a:ext>
                </a:extLst>
              </a:tr>
              <a:tr h="166396">
                <a:tc>
                  <a:txBody>
                    <a:bodyPr/>
                    <a:lstStyle/>
                    <a:p>
                      <a:pPr algn="l" fontAlgn="ctr"/>
                      <a:r>
                        <a:rPr lang="tr-TR" sz="1000" u="none" strike="noStrike">
                          <a:effectLst/>
                        </a:rPr>
                        <a:t>ŞANLIURFA</a:t>
                      </a:r>
                      <a:endParaRPr lang="tr-TR" sz="1000" b="1" i="0" u="none" strike="noStrike">
                        <a:solidFill>
                          <a:srgbClr val="000000"/>
                        </a:solidFill>
                        <a:effectLst/>
                        <a:latin typeface="Calibri" panose="020F0502020204030204" pitchFamily="34" charset="0"/>
                      </a:endParaRPr>
                    </a:p>
                  </a:txBody>
                  <a:tcPr marL="85584" marR="3566" marT="3566" marB="0" anchor="ctr"/>
                </a:tc>
                <a:tc>
                  <a:txBody>
                    <a:bodyPr/>
                    <a:lstStyle/>
                    <a:p>
                      <a:pPr algn="ctr" fontAlgn="ctr"/>
                      <a:r>
                        <a:rPr lang="tr-TR" sz="1000" u="none" strike="noStrike">
                          <a:effectLst/>
                        </a:rPr>
                        <a:t>429</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184041</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40</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1600</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17160</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131,79</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88333,78</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104542,5</a:t>
                      </a:r>
                      <a:endParaRPr lang="tr-TR" sz="1000" b="1" i="0" u="none" strike="noStrike">
                        <a:solidFill>
                          <a:srgbClr val="000000"/>
                        </a:solidFill>
                        <a:effectLst/>
                        <a:latin typeface="Calibri" panose="020F0502020204030204" pitchFamily="34" charset="0"/>
                      </a:endParaRPr>
                    </a:p>
                  </a:txBody>
                  <a:tcPr marL="3566" marR="3566" marT="3566" marB="0" anchor="ctr"/>
                </a:tc>
                <a:extLst>
                  <a:ext uri="{0D108BD9-81ED-4DB2-BD59-A6C34878D82A}">
                    <a16:rowId xmlns:a16="http://schemas.microsoft.com/office/drawing/2014/main" val="3195485183"/>
                  </a:ext>
                </a:extLst>
              </a:tr>
              <a:tr h="166396">
                <a:tc>
                  <a:txBody>
                    <a:bodyPr/>
                    <a:lstStyle/>
                    <a:p>
                      <a:pPr algn="l" fontAlgn="ctr"/>
                      <a:r>
                        <a:rPr lang="tr-TR" sz="1000" u="none" strike="noStrike">
                          <a:effectLst/>
                        </a:rPr>
                        <a:t>BAYBURT</a:t>
                      </a:r>
                      <a:endParaRPr lang="tr-TR" sz="1000" b="1" i="0" u="none" strike="noStrike">
                        <a:solidFill>
                          <a:srgbClr val="000000"/>
                        </a:solidFill>
                        <a:effectLst/>
                        <a:latin typeface="Calibri" panose="020F0502020204030204" pitchFamily="34" charset="0"/>
                      </a:endParaRPr>
                    </a:p>
                  </a:txBody>
                  <a:tcPr marL="85584" marR="3566" marT="3566" marB="0" anchor="ctr"/>
                </a:tc>
                <a:tc>
                  <a:txBody>
                    <a:bodyPr/>
                    <a:lstStyle/>
                    <a:p>
                      <a:pPr algn="ctr" fontAlgn="ctr"/>
                      <a:r>
                        <a:rPr lang="tr-TR" sz="1000" u="none" strike="noStrike">
                          <a:effectLst/>
                        </a:rPr>
                        <a:t>0,08</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0,0064</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352</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123904</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28,16</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105,67</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11149,25</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11149,19</a:t>
                      </a:r>
                      <a:endParaRPr lang="tr-TR" sz="1000" b="1" i="0" u="none" strike="noStrike">
                        <a:solidFill>
                          <a:srgbClr val="000000"/>
                        </a:solidFill>
                        <a:effectLst/>
                        <a:latin typeface="Calibri" panose="020F0502020204030204" pitchFamily="34" charset="0"/>
                      </a:endParaRPr>
                    </a:p>
                  </a:txBody>
                  <a:tcPr marL="3566" marR="3566" marT="3566" marB="0" anchor="ctr"/>
                </a:tc>
                <a:extLst>
                  <a:ext uri="{0D108BD9-81ED-4DB2-BD59-A6C34878D82A}">
                    <a16:rowId xmlns:a16="http://schemas.microsoft.com/office/drawing/2014/main" val="1987279013"/>
                  </a:ext>
                </a:extLst>
              </a:tr>
              <a:tr h="166396">
                <a:tc>
                  <a:txBody>
                    <a:bodyPr/>
                    <a:lstStyle/>
                    <a:p>
                      <a:pPr algn="l" fontAlgn="ctr"/>
                      <a:r>
                        <a:rPr lang="tr-TR" sz="1000" u="none" strike="noStrike">
                          <a:effectLst/>
                        </a:rPr>
                        <a:t>MANİSA</a:t>
                      </a:r>
                      <a:endParaRPr lang="tr-TR" sz="1000" b="1" i="0" u="none" strike="noStrike">
                        <a:solidFill>
                          <a:srgbClr val="000000"/>
                        </a:solidFill>
                        <a:effectLst/>
                        <a:latin typeface="Calibri" panose="020F0502020204030204" pitchFamily="34" charset="0"/>
                      </a:endParaRPr>
                    </a:p>
                  </a:txBody>
                  <a:tcPr marL="85584" marR="3566" marT="3566" marB="0" anchor="ctr"/>
                </a:tc>
                <a:tc>
                  <a:txBody>
                    <a:bodyPr/>
                    <a:lstStyle/>
                    <a:p>
                      <a:pPr algn="ctr" fontAlgn="ctr"/>
                      <a:r>
                        <a:rPr lang="tr-TR" sz="1000" u="none" strike="noStrike">
                          <a:effectLst/>
                        </a:rPr>
                        <a:t>14</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196</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834</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695556</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11676</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65,329</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2634,666</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8403,336</a:t>
                      </a:r>
                      <a:endParaRPr lang="tr-TR" sz="1000" b="1" i="0" u="none" strike="noStrike">
                        <a:solidFill>
                          <a:srgbClr val="000000"/>
                        </a:solidFill>
                        <a:effectLst/>
                        <a:latin typeface="Calibri" panose="020F0502020204030204" pitchFamily="34" charset="0"/>
                      </a:endParaRPr>
                    </a:p>
                  </a:txBody>
                  <a:tcPr marL="3566" marR="3566" marT="3566" marB="0" anchor="ctr"/>
                </a:tc>
                <a:extLst>
                  <a:ext uri="{0D108BD9-81ED-4DB2-BD59-A6C34878D82A}">
                    <a16:rowId xmlns:a16="http://schemas.microsoft.com/office/drawing/2014/main" val="2870732848"/>
                  </a:ext>
                </a:extLst>
              </a:tr>
              <a:tr h="166396">
                <a:tc>
                  <a:txBody>
                    <a:bodyPr/>
                    <a:lstStyle/>
                    <a:p>
                      <a:pPr algn="l" fontAlgn="ctr"/>
                      <a:r>
                        <a:rPr lang="tr-TR" sz="1000" u="none" strike="noStrike">
                          <a:effectLst/>
                        </a:rPr>
                        <a:t>ERZİNCAN</a:t>
                      </a:r>
                      <a:endParaRPr lang="tr-TR" sz="1000" b="1" i="0" u="none" strike="noStrike">
                        <a:solidFill>
                          <a:srgbClr val="000000"/>
                        </a:solidFill>
                        <a:effectLst/>
                        <a:latin typeface="Calibri" panose="020F0502020204030204" pitchFamily="34" charset="0"/>
                      </a:endParaRPr>
                    </a:p>
                  </a:txBody>
                  <a:tcPr marL="85584" marR="3566" marT="3566" marB="0" anchor="ctr"/>
                </a:tc>
                <a:tc>
                  <a:txBody>
                    <a:bodyPr/>
                    <a:lstStyle/>
                    <a:p>
                      <a:pPr algn="ctr" fontAlgn="ctr"/>
                      <a:r>
                        <a:rPr lang="tr-TR" sz="1000" u="none" strike="noStrike">
                          <a:effectLst/>
                        </a:rPr>
                        <a:t>0,22</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0,0484</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330</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108900</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72,6</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107,51</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11511,14</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11119,64</a:t>
                      </a:r>
                      <a:endParaRPr lang="tr-TR" sz="1000" b="1" i="0" u="none" strike="noStrike">
                        <a:solidFill>
                          <a:srgbClr val="000000"/>
                        </a:solidFill>
                        <a:effectLst/>
                        <a:latin typeface="Calibri" panose="020F0502020204030204" pitchFamily="34" charset="0"/>
                      </a:endParaRPr>
                    </a:p>
                  </a:txBody>
                  <a:tcPr marL="3566" marR="3566" marT="3566" marB="0" anchor="ctr"/>
                </a:tc>
                <a:extLst>
                  <a:ext uri="{0D108BD9-81ED-4DB2-BD59-A6C34878D82A}">
                    <a16:rowId xmlns:a16="http://schemas.microsoft.com/office/drawing/2014/main" val="3664965686"/>
                  </a:ext>
                </a:extLst>
              </a:tr>
              <a:tr h="166396">
                <a:tc>
                  <a:txBody>
                    <a:bodyPr/>
                    <a:lstStyle/>
                    <a:p>
                      <a:pPr algn="l" fontAlgn="ctr"/>
                      <a:r>
                        <a:rPr lang="tr-TR" sz="1000" u="none" strike="noStrike">
                          <a:effectLst/>
                        </a:rPr>
                        <a:t>GAZİANTEP</a:t>
                      </a:r>
                      <a:endParaRPr lang="tr-TR" sz="1000" b="1" i="0" u="none" strike="noStrike">
                        <a:solidFill>
                          <a:srgbClr val="000000"/>
                        </a:solidFill>
                        <a:effectLst/>
                        <a:latin typeface="Calibri" panose="020F0502020204030204" pitchFamily="34" charset="0"/>
                      </a:endParaRPr>
                    </a:p>
                  </a:txBody>
                  <a:tcPr marL="85584" marR="3566" marT="3566" marB="0" anchor="ctr"/>
                </a:tc>
                <a:tc>
                  <a:txBody>
                    <a:bodyPr/>
                    <a:lstStyle/>
                    <a:p>
                      <a:pPr algn="ctr" fontAlgn="ctr"/>
                      <a:r>
                        <a:rPr lang="tr-TR" sz="1000" u="none" strike="noStrike">
                          <a:effectLst/>
                        </a:rPr>
                        <a:t>462</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213444</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44</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1936</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20328</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131,45</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109263,3</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126971,3</a:t>
                      </a:r>
                      <a:endParaRPr lang="tr-TR" sz="1000" b="1" i="0" u="none" strike="noStrike">
                        <a:solidFill>
                          <a:srgbClr val="000000"/>
                        </a:solidFill>
                        <a:effectLst/>
                        <a:latin typeface="Calibri" panose="020F0502020204030204" pitchFamily="34" charset="0"/>
                      </a:endParaRPr>
                    </a:p>
                  </a:txBody>
                  <a:tcPr marL="3566" marR="3566" marT="3566" marB="0" anchor="ctr"/>
                </a:tc>
                <a:extLst>
                  <a:ext uri="{0D108BD9-81ED-4DB2-BD59-A6C34878D82A}">
                    <a16:rowId xmlns:a16="http://schemas.microsoft.com/office/drawing/2014/main" val="2968091269"/>
                  </a:ext>
                </a:extLst>
              </a:tr>
              <a:tr h="166396">
                <a:tc>
                  <a:txBody>
                    <a:bodyPr/>
                    <a:lstStyle/>
                    <a:p>
                      <a:pPr algn="l" fontAlgn="ctr"/>
                      <a:r>
                        <a:rPr lang="tr-TR" sz="1000" u="none" strike="noStrike">
                          <a:effectLst/>
                        </a:rPr>
                        <a:t>ADIYAMAN</a:t>
                      </a:r>
                      <a:endParaRPr lang="tr-TR" sz="1000" b="1" i="0" u="none" strike="noStrike">
                        <a:solidFill>
                          <a:srgbClr val="000000"/>
                        </a:solidFill>
                        <a:effectLst/>
                        <a:latin typeface="Calibri" panose="020F0502020204030204" pitchFamily="34" charset="0"/>
                      </a:endParaRPr>
                    </a:p>
                  </a:txBody>
                  <a:tcPr marL="85584" marR="3566" marT="3566" marB="0" anchor="ctr"/>
                </a:tc>
                <a:tc>
                  <a:txBody>
                    <a:bodyPr/>
                    <a:lstStyle/>
                    <a:p>
                      <a:pPr algn="ctr" fontAlgn="ctr"/>
                      <a:r>
                        <a:rPr lang="tr-TR" sz="1000" u="none" strike="noStrike">
                          <a:effectLst/>
                        </a:rPr>
                        <a:t>23</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529</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94</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8836</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2162</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127,27</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10872,23</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6834,282</a:t>
                      </a:r>
                      <a:endParaRPr lang="tr-TR" sz="1000" b="1" i="0" u="none" strike="noStrike">
                        <a:solidFill>
                          <a:srgbClr val="000000"/>
                        </a:solidFill>
                        <a:effectLst/>
                        <a:latin typeface="Calibri" panose="020F0502020204030204" pitchFamily="34" charset="0"/>
                      </a:endParaRPr>
                    </a:p>
                  </a:txBody>
                  <a:tcPr marL="3566" marR="3566" marT="3566" marB="0" anchor="ctr"/>
                </a:tc>
                <a:extLst>
                  <a:ext uri="{0D108BD9-81ED-4DB2-BD59-A6C34878D82A}">
                    <a16:rowId xmlns:a16="http://schemas.microsoft.com/office/drawing/2014/main" val="1222704787"/>
                  </a:ext>
                </a:extLst>
              </a:tr>
              <a:tr h="166396">
                <a:tc>
                  <a:txBody>
                    <a:bodyPr/>
                    <a:lstStyle/>
                    <a:p>
                      <a:pPr algn="l" fontAlgn="ctr"/>
                      <a:r>
                        <a:rPr lang="tr-TR" sz="1000" u="none" strike="noStrike">
                          <a:effectLst/>
                        </a:rPr>
                        <a:t>BURSA</a:t>
                      </a:r>
                      <a:endParaRPr lang="tr-TR" sz="1000" b="1" i="0" u="none" strike="noStrike">
                        <a:solidFill>
                          <a:srgbClr val="000000"/>
                        </a:solidFill>
                        <a:effectLst/>
                        <a:latin typeface="Calibri" panose="020F0502020204030204" pitchFamily="34" charset="0"/>
                      </a:endParaRPr>
                    </a:p>
                  </a:txBody>
                  <a:tcPr marL="85584" marR="3566" marT="3566" marB="0" anchor="ctr"/>
                </a:tc>
                <a:tc>
                  <a:txBody>
                    <a:bodyPr/>
                    <a:lstStyle/>
                    <a:p>
                      <a:pPr algn="ctr" fontAlgn="ctr"/>
                      <a:r>
                        <a:rPr lang="tr-TR" sz="1000" u="none" strike="noStrike">
                          <a:effectLst/>
                        </a:rPr>
                        <a:t>184</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33856</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764</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583696</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140576</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71,188</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12726,55</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6135,634</a:t>
                      </a:r>
                      <a:endParaRPr lang="tr-TR" sz="1000" b="1" i="0" u="none" strike="noStrike">
                        <a:solidFill>
                          <a:srgbClr val="000000"/>
                        </a:solidFill>
                        <a:effectLst/>
                        <a:latin typeface="Calibri" panose="020F0502020204030204" pitchFamily="34" charset="0"/>
                      </a:endParaRPr>
                    </a:p>
                  </a:txBody>
                  <a:tcPr marL="3566" marR="3566" marT="3566" marB="0" anchor="ctr"/>
                </a:tc>
                <a:extLst>
                  <a:ext uri="{0D108BD9-81ED-4DB2-BD59-A6C34878D82A}">
                    <a16:rowId xmlns:a16="http://schemas.microsoft.com/office/drawing/2014/main" val="3711517571"/>
                  </a:ext>
                </a:extLst>
              </a:tr>
              <a:tr h="166396">
                <a:tc>
                  <a:txBody>
                    <a:bodyPr/>
                    <a:lstStyle/>
                    <a:p>
                      <a:pPr algn="l" fontAlgn="ctr"/>
                      <a:r>
                        <a:rPr lang="tr-TR" sz="1000" u="none" strike="noStrike">
                          <a:effectLst/>
                        </a:rPr>
                        <a:t>ADANA</a:t>
                      </a:r>
                      <a:endParaRPr lang="tr-TR" sz="1000" b="1" i="0" u="none" strike="noStrike">
                        <a:solidFill>
                          <a:srgbClr val="000000"/>
                        </a:solidFill>
                        <a:effectLst/>
                        <a:latin typeface="Calibri" panose="020F0502020204030204" pitchFamily="34" charset="0"/>
                      </a:endParaRPr>
                    </a:p>
                  </a:txBody>
                  <a:tcPr marL="85584" marR="3566" marT="3566" marB="0" anchor="ctr"/>
                </a:tc>
                <a:tc>
                  <a:txBody>
                    <a:bodyPr/>
                    <a:lstStyle/>
                    <a:p>
                      <a:pPr algn="ctr" fontAlgn="ctr"/>
                      <a:r>
                        <a:rPr lang="tr-TR" sz="1000" u="none" strike="noStrike">
                          <a:effectLst/>
                        </a:rPr>
                        <a:t>256</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65536</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119</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14161</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30464</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125,17</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17116,49</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22599,19</a:t>
                      </a:r>
                      <a:endParaRPr lang="tr-TR" sz="1000" b="1" i="0" u="none" strike="noStrike">
                        <a:solidFill>
                          <a:srgbClr val="000000"/>
                        </a:solidFill>
                        <a:effectLst/>
                        <a:latin typeface="Calibri" panose="020F0502020204030204" pitchFamily="34" charset="0"/>
                      </a:endParaRPr>
                    </a:p>
                  </a:txBody>
                  <a:tcPr marL="3566" marR="3566" marT="3566" marB="0" anchor="ctr"/>
                </a:tc>
                <a:extLst>
                  <a:ext uri="{0D108BD9-81ED-4DB2-BD59-A6C34878D82A}">
                    <a16:rowId xmlns:a16="http://schemas.microsoft.com/office/drawing/2014/main" val="3965140646"/>
                  </a:ext>
                </a:extLst>
              </a:tr>
              <a:tr h="166396">
                <a:tc>
                  <a:txBody>
                    <a:bodyPr/>
                    <a:lstStyle/>
                    <a:p>
                      <a:pPr algn="l" fontAlgn="ctr"/>
                      <a:r>
                        <a:rPr lang="tr-TR" sz="1000" u="none" strike="noStrike">
                          <a:effectLst/>
                        </a:rPr>
                        <a:t>NEVŞEHİR</a:t>
                      </a:r>
                      <a:endParaRPr lang="tr-TR" sz="1000" b="1" i="0" u="none" strike="noStrike">
                        <a:solidFill>
                          <a:srgbClr val="000000"/>
                        </a:solidFill>
                        <a:effectLst/>
                        <a:latin typeface="Calibri" panose="020F0502020204030204" pitchFamily="34" charset="0"/>
                      </a:endParaRPr>
                    </a:p>
                  </a:txBody>
                  <a:tcPr marL="85584" marR="3566" marT="3566" marB="0" anchor="ctr"/>
                </a:tc>
                <a:tc>
                  <a:txBody>
                    <a:bodyPr/>
                    <a:lstStyle/>
                    <a:p>
                      <a:pPr algn="ctr" fontAlgn="ctr"/>
                      <a:r>
                        <a:rPr lang="tr-TR" sz="1000" u="none" strike="noStrike">
                          <a:effectLst/>
                        </a:rPr>
                        <a:t>13</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169</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267</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71289</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3471</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112,79</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9958,044</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8587,676</a:t>
                      </a:r>
                      <a:endParaRPr lang="tr-TR" sz="1000" b="1" i="0" u="none" strike="noStrike">
                        <a:solidFill>
                          <a:srgbClr val="000000"/>
                        </a:solidFill>
                        <a:effectLst/>
                        <a:latin typeface="Calibri" panose="020F0502020204030204" pitchFamily="34" charset="0"/>
                      </a:endParaRPr>
                    </a:p>
                  </a:txBody>
                  <a:tcPr marL="3566" marR="3566" marT="3566" marB="0" anchor="ctr"/>
                </a:tc>
                <a:extLst>
                  <a:ext uri="{0D108BD9-81ED-4DB2-BD59-A6C34878D82A}">
                    <a16:rowId xmlns:a16="http://schemas.microsoft.com/office/drawing/2014/main" val="1766494246"/>
                  </a:ext>
                </a:extLst>
              </a:tr>
              <a:tr h="326521">
                <a:tc>
                  <a:txBody>
                    <a:bodyPr/>
                    <a:lstStyle/>
                    <a:p>
                      <a:pPr algn="l" fontAlgn="ctr"/>
                      <a:r>
                        <a:rPr lang="tr-TR" sz="1000" u="none" strike="noStrike">
                          <a:effectLst/>
                        </a:rPr>
                        <a:t>AFYONKARAHİSAR</a:t>
                      </a:r>
                      <a:endParaRPr lang="tr-TR" sz="1000" b="1" i="0" u="none" strike="noStrike">
                        <a:solidFill>
                          <a:srgbClr val="000000"/>
                        </a:solidFill>
                        <a:effectLst/>
                        <a:latin typeface="Calibri" panose="020F0502020204030204" pitchFamily="34" charset="0"/>
                      </a:endParaRPr>
                    </a:p>
                  </a:txBody>
                  <a:tcPr marL="85584" marR="3566" marT="3566" marB="0" anchor="ctr"/>
                </a:tc>
                <a:tc>
                  <a:txBody>
                    <a:bodyPr/>
                    <a:lstStyle/>
                    <a:p>
                      <a:pPr algn="ctr" fontAlgn="ctr"/>
                      <a:r>
                        <a:rPr lang="tr-TR" sz="1000" u="none" strike="noStrike">
                          <a:effectLst/>
                        </a:rPr>
                        <a:t>12</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144</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578</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334084</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6936</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86,756</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5588,46</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8774,015</a:t>
                      </a:r>
                      <a:endParaRPr lang="tr-TR" sz="1000" b="1" i="0" u="none" strike="noStrike">
                        <a:solidFill>
                          <a:srgbClr val="000000"/>
                        </a:solidFill>
                        <a:effectLst/>
                        <a:latin typeface="Calibri" panose="020F0502020204030204" pitchFamily="34" charset="0"/>
                      </a:endParaRPr>
                    </a:p>
                  </a:txBody>
                  <a:tcPr marL="3566" marR="3566" marT="3566" marB="0" anchor="ctr"/>
                </a:tc>
                <a:extLst>
                  <a:ext uri="{0D108BD9-81ED-4DB2-BD59-A6C34878D82A}">
                    <a16:rowId xmlns:a16="http://schemas.microsoft.com/office/drawing/2014/main" val="224558174"/>
                  </a:ext>
                </a:extLst>
              </a:tr>
              <a:tr h="166396">
                <a:tc>
                  <a:txBody>
                    <a:bodyPr/>
                    <a:lstStyle/>
                    <a:p>
                      <a:pPr algn="l" fontAlgn="ctr"/>
                      <a:r>
                        <a:rPr lang="tr-TR" sz="1000" u="none" strike="noStrike">
                          <a:effectLst/>
                        </a:rPr>
                        <a:t>DİYARBAKIR</a:t>
                      </a:r>
                      <a:endParaRPr lang="tr-TR" sz="1000" b="1" i="0" u="none" strike="noStrike">
                        <a:solidFill>
                          <a:srgbClr val="000000"/>
                        </a:solidFill>
                        <a:effectLst/>
                        <a:latin typeface="Calibri" panose="020F0502020204030204" pitchFamily="34" charset="0"/>
                      </a:endParaRPr>
                    </a:p>
                  </a:txBody>
                  <a:tcPr marL="85584" marR="3566" marT="3566" marB="0" anchor="ctr"/>
                </a:tc>
                <a:tc>
                  <a:txBody>
                    <a:bodyPr/>
                    <a:lstStyle/>
                    <a:p>
                      <a:pPr algn="ctr" fontAlgn="ctr"/>
                      <a:r>
                        <a:rPr lang="tr-TR" sz="1000" u="none" strike="noStrike">
                          <a:effectLst/>
                        </a:rPr>
                        <a:t>24</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576</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101</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10201</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2424</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126,68</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10543,18</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6669,942</a:t>
                      </a:r>
                      <a:endParaRPr lang="tr-TR" sz="1000" b="1" i="0" u="none" strike="noStrike">
                        <a:solidFill>
                          <a:srgbClr val="000000"/>
                        </a:solidFill>
                        <a:effectLst/>
                        <a:latin typeface="Calibri" panose="020F0502020204030204" pitchFamily="34" charset="0"/>
                      </a:endParaRPr>
                    </a:p>
                  </a:txBody>
                  <a:tcPr marL="3566" marR="3566" marT="3566" marB="0" anchor="ctr"/>
                </a:tc>
                <a:extLst>
                  <a:ext uri="{0D108BD9-81ED-4DB2-BD59-A6C34878D82A}">
                    <a16:rowId xmlns:a16="http://schemas.microsoft.com/office/drawing/2014/main" val="2310508867"/>
                  </a:ext>
                </a:extLst>
              </a:tr>
              <a:tr h="166396">
                <a:tc>
                  <a:txBody>
                    <a:bodyPr/>
                    <a:lstStyle/>
                    <a:p>
                      <a:pPr algn="l" fontAlgn="ctr"/>
                      <a:r>
                        <a:rPr lang="tr-TR" sz="1000" u="none" strike="noStrike">
                          <a:effectLst/>
                        </a:rPr>
                        <a:t>IĞDIR</a:t>
                      </a:r>
                      <a:endParaRPr lang="tr-TR" sz="1000" b="1" i="0" u="none" strike="noStrike">
                        <a:solidFill>
                          <a:srgbClr val="000000"/>
                        </a:solidFill>
                        <a:effectLst/>
                        <a:latin typeface="Calibri" panose="020F0502020204030204" pitchFamily="34" charset="0"/>
                      </a:endParaRPr>
                    </a:p>
                  </a:txBody>
                  <a:tcPr marL="85584" marR="3566" marT="3566" marB="0" anchor="ctr"/>
                </a:tc>
                <a:tc>
                  <a:txBody>
                    <a:bodyPr/>
                    <a:lstStyle/>
                    <a:p>
                      <a:pPr algn="ctr" fontAlgn="ctr"/>
                      <a:r>
                        <a:rPr lang="tr-TR" sz="1000" u="none" strike="noStrike">
                          <a:effectLst/>
                        </a:rPr>
                        <a:t>0,08</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0,0064</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330</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108900</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26,4</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107,51</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11541,2</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11149,19</a:t>
                      </a:r>
                      <a:endParaRPr lang="tr-TR" sz="1000" b="1" i="0" u="none" strike="noStrike">
                        <a:solidFill>
                          <a:srgbClr val="000000"/>
                        </a:solidFill>
                        <a:effectLst/>
                        <a:latin typeface="Calibri" panose="020F0502020204030204" pitchFamily="34" charset="0"/>
                      </a:endParaRPr>
                    </a:p>
                  </a:txBody>
                  <a:tcPr marL="3566" marR="3566" marT="3566" marB="0" anchor="ctr"/>
                </a:tc>
                <a:extLst>
                  <a:ext uri="{0D108BD9-81ED-4DB2-BD59-A6C34878D82A}">
                    <a16:rowId xmlns:a16="http://schemas.microsoft.com/office/drawing/2014/main" val="739384094"/>
                  </a:ext>
                </a:extLst>
              </a:tr>
              <a:tr h="166396">
                <a:tc>
                  <a:txBody>
                    <a:bodyPr/>
                    <a:lstStyle/>
                    <a:p>
                      <a:pPr algn="l" fontAlgn="ctr"/>
                      <a:r>
                        <a:rPr lang="tr-TR" sz="1000" u="none" strike="noStrike">
                          <a:effectLst/>
                        </a:rPr>
                        <a:t>OSMANİYE</a:t>
                      </a:r>
                      <a:endParaRPr lang="tr-TR" sz="1000" b="1" i="0" u="none" strike="noStrike">
                        <a:solidFill>
                          <a:srgbClr val="000000"/>
                        </a:solidFill>
                        <a:effectLst/>
                        <a:latin typeface="Calibri" panose="020F0502020204030204" pitchFamily="34" charset="0"/>
                      </a:endParaRPr>
                    </a:p>
                  </a:txBody>
                  <a:tcPr marL="85584" marR="3566" marT="3566" marB="0" anchor="ctr"/>
                </a:tc>
                <a:tc>
                  <a:txBody>
                    <a:bodyPr/>
                    <a:lstStyle/>
                    <a:p>
                      <a:pPr algn="ctr" fontAlgn="ctr"/>
                      <a:r>
                        <a:rPr lang="tr-TR" sz="1000" u="none" strike="noStrike">
                          <a:effectLst/>
                        </a:rPr>
                        <a:t>42</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1764</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46</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2116</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1932</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131,28</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7970,918</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4053,832</a:t>
                      </a:r>
                      <a:endParaRPr lang="tr-TR" sz="1000" b="1" i="0" u="none" strike="noStrike">
                        <a:solidFill>
                          <a:srgbClr val="000000"/>
                        </a:solidFill>
                        <a:effectLst/>
                        <a:latin typeface="Calibri" panose="020F0502020204030204" pitchFamily="34" charset="0"/>
                      </a:endParaRPr>
                    </a:p>
                  </a:txBody>
                  <a:tcPr marL="3566" marR="3566" marT="3566" marB="0" anchor="ctr"/>
                </a:tc>
                <a:extLst>
                  <a:ext uri="{0D108BD9-81ED-4DB2-BD59-A6C34878D82A}">
                    <a16:rowId xmlns:a16="http://schemas.microsoft.com/office/drawing/2014/main" val="2482061890"/>
                  </a:ext>
                </a:extLst>
              </a:tr>
              <a:tr h="166396">
                <a:tc>
                  <a:txBody>
                    <a:bodyPr/>
                    <a:lstStyle/>
                    <a:p>
                      <a:pPr algn="l" fontAlgn="ctr"/>
                      <a:r>
                        <a:rPr lang="tr-TR" sz="1000" u="none" strike="noStrike">
                          <a:effectLst/>
                        </a:rPr>
                        <a:t>KİLİS</a:t>
                      </a:r>
                      <a:endParaRPr lang="tr-TR" sz="1000" b="1" i="0" u="none" strike="noStrike">
                        <a:solidFill>
                          <a:srgbClr val="000000"/>
                        </a:solidFill>
                        <a:effectLst/>
                        <a:latin typeface="Calibri" panose="020F0502020204030204" pitchFamily="34" charset="0"/>
                      </a:endParaRPr>
                    </a:p>
                  </a:txBody>
                  <a:tcPr marL="85584" marR="3566" marT="3566" marB="0" anchor="ctr"/>
                </a:tc>
                <a:tc>
                  <a:txBody>
                    <a:bodyPr/>
                    <a:lstStyle/>
                    <a:p>
                      <a:pPr algn="ctr" fontAlgn="ctr"/>
                      <a:r>
                        <a:rPr lang="tr-TR" sz="1000" u="none" strike="noStrike">
                          <a:effectLst/>
                        </a:rPr>
                        <a:t>107</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11449</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4</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16</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428</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134,8</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772,84</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1,769661</a:t>
                      </a:r>
                      <a:endParaRPr lang="tr-TR" sz="1000" b="1" i="0" u="none" strike="noStrike">
                        <a:solidFill>
                          <a:srgbClr val="000000"/>
                        </a:solidFill>
                        <a:effectLst/>
                        <a:latin typeface="Calibri" panose="020F0502020204030204" pitchFamily="34" charset="0"/>
                      </a:endParaRPr>
                    </a:p>
                  </a:txBody>
                  <a:tcPr marL="3566" marR="3566" marT="3566" marB="0" anchor="ctr"/>
                </a:tc>
                <a:extLst>
                  <a:ext uri="{0D108BD9-81ED-4DB2-BD59-A6C34878D82A}">
                    <a16:rowId xmlns:a16="http://schemas.microsoft.com/office/drawing/2014/main" val="2336417363"/>
                  </a:ext>
                </a:extLst>
              </a:tr>
              <a:tr h="166396">
                <a:tc>
                  <a:txBody>
                    <a:bodyPr/>
                    <a:lstStyle/>
                    <a:p>
                      <a:pPr algn="l" fontAlgn="ctr"/>
                      <a:r>
                        <a:rPr lang="tr-TR" sz="1000" u="none" strike="noStrike">
                          <a:effectLst/>
                        </a:rPr>
                        <a:t>ŞIRNAK</a:t>
                      </a:r>
                      <a:endParaRPr lang="tr-TR" sz="1000" b="1" i="0" u="none" strike="noStrike">
                        <a:solidFill>
                          <a:srgbClr val="000000"/>
                        </a:solidFill>
                        <a:effectLst/>
                        <a:latin typeface="Calibri" panose="020F0502020204030204" pitchFamily="34" charset="0"/>
                      </a:endParaRPr>
                    </a:p>
                  </a:txBody>
                  <a:tcPr marL="85584" marR="3566" marT="3566" marB="0" anchor="ctr"/>
                </a:tc>
                <a:tc>
                  <a:txBody>
                    <a:bodyPr/>
                    <a:lstStyle/>
                    <a:p>
                      <a:pPr algn="ctr" fontAlgn="ctr"/>
                      <a:r>
                        <a:rPr lang="tr-TR" sz="1000" u="none" strike="noStrike">
                          <a:effectLst/>
                        </a:rPr>
                        <a:t>14</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196</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28</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784</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392</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132,79</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14111,06</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8403,336</a:t>
                      </a:r>
                      <a:endParaRPr lang="tr-TR" sz="1000" b="1" i="0" u="none" strike="noStrike">
                        <a:solidFill>
                          <a:srgbClr val="000000"/>
                        </a:solidFill>
                        <a:effectLst/>
                        <a:latin typeface="Calibri" panose="020F0502020204030204" pitchFamily="34" charset="0"/>
                      </a:endParaRPr>
                    </a:p>
                  </a:txBody>
                  <a:tcPr marL="3566" marR="3566" marT="3566" marB="0" anchor="ctr"/>
                </a:tc>
                <a:extLst>
                  <a:ext uri="{0D108BD9-81ED-4DB2-BD59-A6C34878D82A}">
                    <a16:rowId xmlns:a16="http://schemas.microsoft.com/office/drawing/2014/main" val="1156129202"/>
                  </a:ext>
                </a:extLst>
              </a:tr>
              <a:tr h="166396">
                <a:tc>
                  <a:txBody>
                    <a:bodyPr/>
                    <a:lstStyle/>
                    <a:p>
                      <a:pPr algn="l" fontAlgn="ctr"/>
                      <a:r>
                        <a:rPr lang="tr-TR" sz="1000" u="none" strike="noStrike">
                          <a:effectLst/>
                        </a:rPr>
                        <a:t>ANKARA</a:t>
                      </a:r>
                      <a:endParaRPr lang="tr-TR" sz="1000" b="1" i="0" u="none" strike="noStrike">
                        <a:solidFill>
                          <a:srgbClr val="000000"/>
                        </a:solidFill>
                        <a:effectLst/>
                        <a:latin typeface="Calibri" panose="020F0502020204030204" pitchFamily="34" charset="0"/>
                      </a:endParaRPr>
                    </a:p>
                  </a:txBody>
                  <a:tcPr marL="85584" marR="3566" marT="3566" marB="0" anchor="ctr"/>
                </a:tc>
                <a:tc>
                  <a:txBody>
                    <a:bodyPr/>
                    <a:lstStyle/>
                    <a:p>
                      <a:pPr algn="ctr" fontAlgn="ctr"/>
                      <a:r>
                        <a:rPr lang="tr-TR" sz="1000" u="none" strike="noStrike">
                          <a:effectLst/>
                        </a:rPr>
                        <a:t>100</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10000</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478</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228484</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47800</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95,126</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23,75588</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32,14566</a:t>
                      </a:r>
                      <a:endParaRPr lang="tr-TR" sz="1000" b="1" i="0" u="none" strike="noStrike">
                        <a:solidFill>
                          <a:srgbClr val="000000"/>
                        </a:solidFill>
                        <a:effectLst/>
                        <a:latin typeface="Calibri" panose="020F0502020204030204" pitchFamily="34" charset="0"/>
                      </a:endParaRPr>
                    </a:p>
                  </a:txBody>
                  <a:tcPr marL="3566" marR="3566" marT="3566" marB="0" anchor="ctr"/>
                </a:tc>
                <a:extLst>
                  <a:ext uri="{0D108BD9-81ED-4DB2-BD59-A6C34878D82A}">
                    <a16:rowId xmlns:a16="http://schemas.microsoft.com/office/drawing/2014/main" val="853768741"/>
                  </a:ext>
                </a:extLst>
              </a:tr>
              <a:tr h="166396">
                <a:tc>
                  <a:txBody>
                    <a:bodyPr/>
                    <a:lstStyle/>
                    <a:p>
                      <a:pPr algn="l" fontAlgn="ctr"/>
                      <a:r>
                        <a:rPr lang="tr-TR" sz="1000" u="none" strike="noStrike">
                          <a:effectLst/>
                        </a:rPr>
                        <a:t>MUĞLA</a:t>
                      </a:r>
                      <a:endParaRPr lang="tr-TR" sz="1000" b="1" i="0" u="none" strike="noStrike">
                        <a:solidFill>
                          <a:srgbClr val="000000"/>
                        </a:solidFill>
                        <a:effectLst/>
                        <a:latin typeface="Calibri" panose="020F0502020204030204" pitchFamily="34" charset="0"/>
                      </a:endParaRPr>
                    </a:p>
                  </a:txBody>
                  <a:tcPr marL="85584" marR="3566" marT="3566" marB="0" anchor="ctr"/>
                </a:tc>
                <a:tc>
                  <a:txBody>
                    <a:bodyPr/>
                    <a:lstStyle/>
                    <a:p>
                      <a:pPr algn="ctr" fontAlgn="ctr"/>
                      <a:r>
                        <a:rPr lang="tr-TR" sz="1000" u="none" strike="noStrike">
                          <a:effectLst/>
                        </a:rPr>
                        <a:t>11</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121</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732</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535824</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8052</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73,866</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3952,134</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8962,355</a:t>
                      </a:r>
                      <a:endParaRPr lang="tr-TR" sz="1000" b="1" i="0" u="none" strike="noStrike">
                        <a:solidFill>
                          <a:srgbClr val="000000"/>
                        </a:solidFill>
                        <a:effectLst/>
                        <a:latin typeface="Calibri" panose="020F0502020204030204" pitchFamily="34" charset="0"/>
                      </a:endParaRPr>
                    </a:p>
                  </a:txBody>
                  <a:tcPr marL="3566" marR="3566" marT="3566" marB="0" anchor="ctr"/>
                </a:tc>
                <a:extLst>
                  <a:ext uri="{0D108BD9-81ED-4DB2-BD59-A6C34878D82A}">
                    <a16:rowId xmlns:a16="http://schemas.microsoft.com/office/drawing/2014/main" val="4285624147"/>
                  </a:ext>
                </a:extLst>
              </a:tr>
              <a:tr h="166396">
                <a:tc>
                  <a:txBody>
                    <a:bodyPr/>
                    <a:lstStyle/>
                    <a:p>
                      <a:pPr algn="l" fontAlgn="ctr"/>
                      <a:r>
                        <a:rPr lang="tr-TR" sz="1000" u="none" strike="noStrike">
                          <a:effectLst/>
                        </a:rPr>
                        <a:t>MERSİN</a:t>
                      </a:r>
                      <a:endParaRPr lang="tr-TR" sz="1000" b="1" i="0" u="none" strike="noStrike">
                        <a:solidFill>
                          <a:srgbClr val="000000"/>
                        </a:solidFill>
                        <a:effectLst/>
                        <a:latin typeface="Calibri" panose="020F0502020204030204" pitchFamily="34" charset="0"/>
                      </a:endParaRPr>
                    </a:p>
                  </a:txBody>
                  <a:tcPr marL="85584" marR="3566" marT="3566" marB="0" anchor="ctr"/>
                </a:tc>
                <a:tc>
                  <a:txBody>
                    <a:bodyPr/>
                    <a:lstStyle/>
                    <a:p>
                      <a:pPr algn="ctr" fontAlgn="ctr"/>
                      <a:r>
                        <a:rPr lang="tr-TR" sz="1000" u="none" strike="noStrike">
                          <a:effectLst/>
                        </a:rPr>
                        <a:t>242</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58564</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180</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32400</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43560</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120,07</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14866,92</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18585,95</a:t>
                      </a:r>
                      <a:endParaRPr lang="tr-TR" sz="1000" b="1" i="0" u="none" strike="noStrike">
                        <a:solidFill>
                          <a:srgbClr val="000000"/>
                        </a:solidFill>
                        <a:effectLst/>
                        <a:latin typeface="Calibri" panose="020F0502020204030204" pitchFamily="34" charset="0"/>
                      </a:endParaRPr>
                    </a:p>
                  </a:txBody>
                  <a:tcPr marL="3566" marR="3566" marT="3566" marB="0" anchor="ctr"/>
                </a:tc>
                <a:extLst>
                  <a:ext uri="{0D108BD9-81ED-4DB2-BD59-A6C34878D82A}">
                    <a16:rowId xmlns:a16="http://schemas.microsoft.com/office/drawing/2014/main" val="1131215768"/>
                  </a:ext>
                </a:extLst>
              </a:tr>
              <a:tr h="166396">
                <a:tc>
                  <a:txBody>
                    <a:bodyPr/>
                    <a:lstStyle/>
                    <a:p>
                      <a:pPr algn="l" fontAlgn="ctr"/>
                      <a:r>
                        <a:rPr lang="tr-TR" sz="1000" u="none" strike="noStrike">
                          <a:effectLst/>
                        </a:rPr>
                        <a:t>TEKİRDAĞ</a:t>
                      </a:r>
                      <a:endParaRPr lang="tr-TR" sz="1000" b="1" i="0" u="none" strike="noStrike">
                        <a:solidFill>
                          <a:srgbClr val="000000"/>
                        </a:solidFill>
                        <a:effectLst/>
                        <a:latin typeface="Calibri" panose="020F0502020204030204" pitchFamily="34" charset="0"/>
                      </a:endParaRPr>
                    </a:p>
                  </a:txBody>
                  <a:tcPr marL="85584" marR="3566" marT="3566" marB="0" anchor="ctr"/>
                </a:tc>
                <a:tc>
                  <a:txBody>
                    <a:bodyPr/>
                    <a:lstStyle/>
                    <a:p>
                      <a:pPr algn="ctr" fontAlgn="ctr"/>
                      <a:r>
                        <a:rPr lang="tr-TR" sz="1000" u="none" strike="noStrike">
                          <a:effectLst/>
                        </a:rPr>
                        <a:t>12</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144</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1026</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1052676</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12312</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49,258</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1388,159</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8774,015</a:t>
                      </a:r>
                      <a:endParaRPr lang="tr-TR" sz="1000" b="1" i="0" u="none" strike="noStrike">
                        <a:solidFill>
                          <a:srgbClr val="000000"/>
                        </a:solidFill>
                        <a:effectLst/>
                        <a:latin typeface="Calibri" panose="020F0502020204030204" pitchFamily="34" charset="0"/>
                      </a:endParaRPr>
                    </a:p>
                  </a:txBody>
                  <a:tcPr marL="3566" marR="3566" marT="3566" marB="0" anchor="ctr"/>
                </a:tc>
                <a:extLst>
                  <a:ext uri="{0D108BD9-81ED-4DB2-BD59-A6C34878D82A}">
                    <a16:rowId xmlns:a16="http://schemas.microsoft.com/office/drawing/2014/main" val="2995689674"/>
                  </a:ext>
                </a:extLst>
              </a:tr>
              <a:tr h="326521">
                <a:tc>
                  <a:txBody>
                    <a:bodyPr/>
                    <a:lstStyle/>
                    <a:p>
                      <a:pPr algn="l" fontAlgn="ctr"/>
                      <a:r>
                        <a:rPr lang="tr-TR" sz="1000" u="none" strike="noStrike">
                          <a:effectLst/>
                        </a:rPr>
                        <a:t>KAHRAMANMARAŞ</a:t>
                      </a:r>
                      <a:endParaRPr lang="tr-TR" sz="1000" b="1" i="0" u="none" strike="noStrike">
                        <a:solidFill>
                          <a:srgbClr val="000000"/>
                        </a:solidFill>
                        <a:effectLst/>
                        <a:latin typeface="Calibri" panose="020F0502020204030204" pitchFamily="34" charset="0"/>
                      </a:endParaRPr>
                    </a:p>
                  </a:txBody>
                  <a:tcPr marL="85584" marR="3566" marT="3566" marB="0" anchor="ctr"/>
                </a:tc>
                <a:tc>
                  <a:txBody>
                    <a:bodyPr/>
                    <a:lstStyle/>
                    <a:p>
                      <a:pPr algn="ctr" fontAlgn="ctr"/>
                      <a:r>
                        <a:rPr lang="tr-TR" sz="1000" u="none" strike="noStrike">
                          <a:effectLst/>
                        </a:rPr>
                        <a:t>96</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9216</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85</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7225</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8160</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128,02</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1025,28</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93,50337</a:t>
                      </a:r>
                      <a:endParaRPr lang="tr-TR" sz="1000" b="1" i="0" u="none" strike="noStrike">
                        <a:solidFill>
                          <a:srgbClr val="000000"/>
                        </a:solidFill>
                        <a:effectLst/>
                        <a:latin typeface="Calibri" panose="020F0502020204030204" pitchFamily="34" charset="0"/>
                      </a:endParaRPr>
                    </a:p>
                  </a:txBody>
                  <a:tcPr marL="3566" marR="3566" marT="3566" marB="0" anchor="ctr"/>
                </a:tc>
                <a:extLst>
                  <a:ext uri="{0D108BD9-81ED-4DB2-BD59-A6C34878D82A}">
                    <a16:rowId xmlns:a16="http://schemas.microsoft.com/office/drawing/2014/main" val="747516535"/>
                  </a:ext>
                </a:extLst>
              </a:tr>
              <a:tr h="166396">
                <a:tc>
                  <a:txBody>
                    <a:bodyPr/>
                    <a:lstStyle/>
                    <a:p>
                      <a:pPr algn="l" fontAlgn="ctr"/>
                      <a:r>
                        <a:rPr lang="tr-TR" sz="1000" u="none" strike="noStrike">
                          <a:effectLst/>
                        </a:rPr>
                        <a:t>MALATYA</a:t>
                      </a:r>
                      <a:endParaRPr lang="tr-TR" sz="1000" b="1" i="0" u="none" strike="noStrike">
                        <a:solidFill>
                          <a:srgbClr val="000000"/>
                        </a:solidFill>
                        <a:effectLst/>
                        <a:latin typeface="Calibri" panose="020F0502020204030204" pitchFamily="34" charset="0"/>
                      </a:endParaRPr>
                    </a:p>
                  </a:txBody>
                  <a:tcPr marL="85584" marR="3566" marT="3566" marB="0" anchor="ctr"/>
                </a:tc>
                <a:tc>
                  <a:txBody>
                    <a:bodyPr/>
                    <a:lstStyle/>
                    <a:p>
                      <a:pPr algn="ctr" fontAlgn="ctr"/>
                      <a:r>
                        <a:rPr lang="tr-TR" sz="1000" u="none" strike="noStrike">
                          <a:effectLst/>
                        </a:rPr>
                        <a:t>31</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961</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157</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24649</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4867</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121,99</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8279,18</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5575,566</a:t>
                      </a:r>
                      <a:endParaRPr lang="tr-TR" sz="1000" b="1" i="0" u="none" strike="noStrike">
                        <a:solidFill>
                          <a:srgbClr val="000000"/>
                        </a:solidFill>
                        <a:effectLst/>
                        <a:latin typeface="Calibri" panose="020F0502020204030204" pitchFamily="34" charset="0"/>
                      </a:endParaRPr>
                    </a:p>
                  </a:txBody>
                  <a:tcPr marL="3566" marR="3566" marT="3566" marB="0" anchor="ctr"/>
                </a:tc>
                <a:extLst>
                  <a:ext uri="{0D108BD9-81ED-4DB2-BD59-A6C34878D82A}">
                    <a16:rowId xmlns:a16="http://schemas.microsoft.com/office/drawing/2014/main" val="968881047"/>
                  </a:ext>
                </a:extLst>
              </a:tr>
              <a:tr h="166396">
                <a:tc>
                  <a:txBody>
                    <a:bodyPr/>
                    <a:lstStyle/>
                    <a:p>
                      <a:pPr algn="l" fontAlgn="ctr"/>
                      <a:r>
                        <a:rPr lang="tr-TR" sz="1000" u="none" strike="noStrike">
                          <a:effectLst/>
                        </a:rPr>
                        <a:t>KONYA</a:t>
                      </a:r>
                      <a:endParaRPr lang="tr-TR" sz="1000" b="1" i="0" u="none" strike="noStrike">
                        <a:solidFill>
                          <a:srgbClr val="000000"/>
                        </a:solidFill>
                        <a:effectLst/>
                        <a:latin typeface="Calibri" panose="020F0502020204030204" pitchFamily="34" charset="0"/>
                      </a:endParaRPr>
                    </a:p>
                  </a:txBody>
                  <a:tcPr marL="85584" marR="3566" marT="3566" marB="0" anchor="ctr"/>
                </a:tc>
                <a:tc>
                  <a:txBody>
                    <a:bodyPr/>
                    <a:lstStyle/>
                    <a:p>
                      <a:pPr algn="ctr" fontAlgn="ctr"/>
                      <a:r>
                        <a:rPr lang="tr-TR" sz="1000" u="none" strike="noStrike">
                          <a:effectLst/>
                        </a:rPr>
                        <a:t>123</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15129</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387</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149769</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47601</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102,74</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410,4676</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300,3388</a:t>
                      </a:r>
                      <a:endParaRPr lang="tr-TR" sz="1000" b="1" i="0" u="none" strike="noStrike">
                        <a:solidFill>
                          <a:srgbClr val="000000"/>
                        </a:solidFill>
                        <a:effectLst/>
                        <a:latin typeface="Calibri" panose="020F0502020204030204" pitchFamily="34" charset="0"/>
                      </a:endParaRPr>
                    </a:p>
                  </a:txBody>
                  <a:tcPr marL="3566" marR="3566" marT="3566" marB="0" anchor="ctr"/>
                </a:tc>
                <a:extLst>
                  <a:ext uri="{0D108BD9-81ED-4DB2-BD59-A6C34878D82A}">
                    <a16:rowId xmlns:a16="http://schemas.microsoft.com/office/drawing/2014/main" val="3609048408"/>
                  </a:ext>
                </a:extLst>
              </a:tr>
              <a:tr h="166396">
                <a:tc>
                  <a:txBody>
                    <a:bodyPr/>
                    <a:lstStyle/>
                    <a:p>
                      <a:pPr algn="l" fontAlgn="ctr"/>
                      <a:r>
                        <a:rPr lang="tr-TR" sz="1000" u="none" strike="noStrike">
                          <a:effectLst/>
                        </a:rPr>
                        <a:t>MARDİN</a:t>
                      </a:r>
                      <a:endParaRPr lang="tr-TR" sz="1000" b="1" i="0" u="none" strike="noStrike">
                        <a:solidFill>
                          <a:srgbClr val="000000"/>
                        </a:solidFill>
                        <a:effectLst/>
                        <a:latin typeface="Calibri" panose="020F0502020204030204" pitchFamily="34" charset="0"/>
                      </a:endParaRPr>
                    </a:p>
                  </a:txBody>
                  <a:tcPr marL="85584" marR="3566" marT="3566" marB="0" anchor="ctr"/>
                </a:tc>
                <a:tc>
                  <a:txBody>
                    <a:bodyPr/>
                    <a:lstStyle/>
                    <a:p>
                      <a:pPr algn="ctr" fontAlgn="ctr"/>
                      <a:r>
                        <a:rPr lang="tr-TR" sz="1000" u="none" strike="noStrike">
                          <a:effectLst/>
                        </a:rPr>
                        <a:t>91</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8281</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21</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441</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1911</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133,38</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1796,064</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215,2005</a:t>
                      </a:r>
                      <a:endParaRPr lang="tr-TR" sz="1000" b="1" i="0" u="none" strike="noStrike">
                        <a:solidFill>
                          <a:srgbClr val="000000"/>
                        </a:solidFill>
                        <a:effectLst/>
                        <a:latin typeface="Calibri" panose="020F0502020204030204" pitchFamily="34" charset="0"/>
                      </a:endParaRPr>
                    </a:p>
                  </a:txBody>
                  <a:tcPr marL="3566" marR="3566" marT="3566" marB="0" anchor="ctr"/>
                </a:tc>
                <a:extLst>
                  <a:ext uri="{0D108BD9-81ED-4DB2-BD59-A6C34878D82A}">
                    <a16:rowId xmlns:a16="http://schemas.microsoft.com/office/drawing/2014/main" val="4243606129"/>
                  </a:ext>
                </a:extLst>
              </a:tr>
              <a:tr h="166396">
                <a:tc>
                  <a:txBody>
                    <a:bodyPr/>
                    <a:lstStyle/>
                    <a:p>
                      <a:pPr algn="l" fontAlgn="ctr"/>
                      <a:r>
                        <a:rPr lang="tr-TR" sz="1000" u="none" strike="noStrike">
                          <a:effectLst/>
                        </a:rPr>
                        <a:t>DENİZLİ</a:t>
                      </a:r>
                      <a:endParaRPr lang="tr-TR" sz="1000" b="1" i="0" u="none" strike="noStrike">
                        <a:solidFill>
                          <a:srgbClr val="000000"/>
                        </a:solidFill>
                        <a:effectLst/>
                        <a:latin typeface="Calibri" panose="020F0502020204030204" pitchFamily="34" charset="0"/>
                      </a:endParaRPr>
                    </a:p>
                  </a:txBody>
                  <a:tcPr marL="85584" marR="3566" marT="3566" marB="0" anchor="ctr"/>
                </a:tc>
                <a:tc>
                  <a:txBody>
                    <a:bodyPr/>
                    <a:lstStyle/>
                    <a:p>
                      <a:pPr algn="ctr" fontAlgn="ctr"/>
                      <a:r>
                        <a:rPr lang="tr-TR" sz="1000" u="none" strike="noStrike">
                          <a:effectLst/>
                        </a:rPr>
                        <a:t>14</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196</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676</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456976</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9464</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78,553</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4167,09</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8403,336</a:t>
                      </a:r>
                      <a:endParaRPr lang="tr-TR" sz="1000" b="1" i="0" u="none" strike="noStrike">
                        <a:solidFill>
                          <a:srgbClr val="000000"/>
                        </a:solidFill>
                        <a:effectLst/>
                        <a:latin typeface="Calibri" panose="020F0502020204030204" pitchFamily="34" charset="0"/>
                      </a:endParaRPr>
                    </a:p>
                  </a:txBody>
                  <a:tcPr marL="3566" marR="3566" marT="3566" marB="0" anchor="ctr"/>
                </a:tc>
                <a:extLst>
                  <a:ext uri="{0D108BD9-81ED-4DB2-BD59-A6C34878D82A}">
                    <a16:rowId xmlns:a16="http://schemas.microsoft.com/office/drawing/2014/main" val="295686244"/>
                  </a:ext>
                </a:extLst>
              </a:tr>
              <a:tr h="166396">
                <a:tc>
                  <a:txBody>
                    <a:bodyPr/>
                    <a:lstStyle/>
                    <a:p>
                      <a:pPr algn="l" fontAlgn="ctr"/>
                      <a:r>
                        <a:rPr lang="tr-TR" sz="1000" u="none" strike="noStrike">
                          <a:effectLst/>
                        </a:rPr>
                        <a:t>İZMİR</a:t>
                      </a:r>
                      <a:endParaRPr lang="tr-TR" sz="1000" b="1" i="0" u="none" strike="noStrike">
                        <a:solidFill>
                          <a:srgbClr val="000000"/>
                        </a:solidFill>
                        <a:effectLst/>
                        <a:latin typeface="Calibri" panose="020F0502020204030204" pitchFamily="34" charset="0"/>
                      </a:endParaRPr>
                    </a:p>
                  </a:txBody>
                  <a:tcPr marL="85584" marR="3566" marT="3566" marB="0" anchor="ctr"/>
                </a:tc>
                <a:tc>
                  <a:txBody>
                    <a:bodyPr/>
                    <a:lstStyle/>
                    <a:p>
                      <a:pPr algn="ctr" fontAlgn="ctr"/>
                      <a:r>
                        <a:rPr lang="tr-TR" sz="1000" u="none" strike="noStrike">
                          <a:effectLst/>
                        </a:rPr>
                        <a:t>149</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22201</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860</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739600</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128140</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63,152</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7369,879</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1877,514</a:t>
                      </a:r>
                      <a:endParaRPr lang="tr-TR" sz="1000" b="1" i="0" u="none" strike="noStrike">
                        <a:solidFill>
                          <a:srgbClr val="000000"/>
                        </a:solidFill>
                        <a:effectLst/>
                        <a:latin typeface="Calibri" panose="020F0502020204030204" pitchFamily="34" charset="0"/>
                      </a:endParaRPr>
                    </a:p>
                  </a:txBody>
                  <a:tcPr marL="3566" marR="3566" marT="3566" marB="0" anchor="ctr"/>
                </a:tc>
                <a:extLst>
                  <a:ext uri="{0D108BD9-81ED-4DB2-BD59-A6C34878D82A}">
                    <a16:rowId xmlns:a16="http://schemas.microsoft.com/office/drawing/2014/main" val="160702245"/>
                  </a:ext>
                </a:extLst>
              </a:tr>
              <a:tr h="166396">
                <a:tc>
                  <a:txBody>
                    <a:bodyPr/>
                    <a:lstStyle/>
                    <a:p>
                      <a:pPr algn="l" fontAlgn="ctr"/>
                      <a:r>
                        <a:rPr lang="tr-TR" sz="1000" u="none" strike="noStrike">
                          <a:effectLst/>
                        </a:rPr>
                        <a:t>BOLU</a:t>
                      </a:r>
                      <a:endParaRPr lang="tr-TR" sz="1000" b="1" i="0" u="none" strike="noStrike">
                        <a:solidFill>
                          <a:srgbClr val="000000"/>
                        </a:solidFill>
                        <a:effectLst/>
                        <a:latin typeface="Calibri" panose="020F0502020204030204" pitchFamily="34" charset="0"/>
                      </a:endParaRPr>
                    </a:p>
                  </a:txBody>
                  <a:tcPr marL="85584" marR="3566" marT="3566" marB="0" anchor="ctr"/>
                </a:tc>
                <a:tc>
                  <a:txBody>
                    <a:bodyPr/>
                    <a:lstStyle/>
                    <a:p>
                      <a:pPr algn="ctr" fontAlgn="ctr"/>
                      <a:r>
                        <a:rPr lang="tr-TR" sz="1000" u="none" strike="noStrike">
                          <a:effectLst/>
                        </a:rPr>
                        <a:t>4</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16</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615</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378225</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2460</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83,659</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6345,556</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10336,73</a:t>
                      </a:r>
                      <a:endParaRPr lang="tr-TR" sz="1000" b="1" i="0" u="none" strike="noStrike">
                        <a:solidFill>
                          <a:srgbClr val="000000"/>
                        </a:solidFill>
                        <a:effectLst/>
                        <a:latin typeface="Calibri" panose="020F0502020204030204" pitchFamily="34" charset="0"/>
                      </a:endParaRPr>
                    </a:p>
                  </a:txBody>
                  <a:tcPr marL="3566" marR="3566" marT="3566" marB="0" anchor="ctr"/>
                </a:tc>
                <a:extLst>
                  <a:ext uri="{0D108BD9-81ED-4DB2-BD59-A6C34878D82A}">
                    <a16:rowId xmlns:a16="http://schemas.microsoft.com/office/drawing/2014/main" val="635681781"/>
                  </a:ext>
                </a:extLst>
              </a:tr>
              <a:tr h="166396">
                <a:tc>
                  <a:txBody>
                    <a:bodyPr/>
                    <a:lstStyle/>
                    <a:p>
                      <a:pPr algn="l" fontAlgn="ctr"/>
                      <a:r>
                        <a:rPr lang="tr-TR" sz="1000" u="none" strike="noStrike">
                          <a:effectLst/>
                        </a:rPr>
                        <a:t>ANTALYA</a:t>
                      </a:r>
                      <a:endParaRPr lang="tr-TR" sz="1000" b="1" i="0" u="none" strike="noStrike">
                        <a:solidFill>
                          <a:srgbClr val="000000"/>
                        </a:solidFill>
                        <a:effectLst/>
                        <a:latin typeface="Calibri" panose="020F0502020204030204" pitchFamily="34" charset="0"/>
                      </a:endParaRPr>
                    </a:p>
                  </a:txBody>
                  <a:tcPr marL="85584" marR="3566" marT="3566" marB="0" anchor="ctr"/>
                </a:tc>
                <a:tc>
                  <a:txBody>
                    <a:bodyPr/>
                    <a:lstStyle/>
                    <a:p>
                      <a:pPr algn="ctr" fontAlgn="ctr"/>
                      <a:r>
                        <a:rPr lang="tr-TR" sz="1000" u="none" strike="noStrike">
                          <a:effectLst/>
                        </a:rPr>
                        <a:t>98</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9604</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475</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225625</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46550</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95,377</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6,880129</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58,82451</a:t>
                      </a:r>
                      <a:endParaRPr lang="tr-TR" sz="1000" b="1" i="0" u="none" strike="noStrike">
                        <a:solidFill>
                          <a:srgbClr val="000000"/>
                        </a:solidFill>
                        <a:effectLst/>
                        <a:latin typeface="Calibri" panose="020F0502020204030204" pitchFamily="34" charset="0"/>
                      </a:endParaRPr>
                    </a:p>
                  </a:txBody>
                  <a:tcPr marL="3566" marR="3566" marT="3566" marB="0" anchor="ctr"/>
                </a:tc>
                <a:extLst>
                  <a:ext uri="{0D108BD9-81ED-4DB2-BD59-A6C34878D82A}">
                    <a16:rowId xmlns:a16="http://schemas.microsoft.com/office/drawing/2014/main" val="4049637318"/>
                  </a:ext>
                </a:extLst>
              </a:tr>
              <a:tr h="166396">
                <a:tc>
                  <a:txBody>
                    <a:bodyPr/>
                    <a:lstStyle/>
                    <a:p>
                      <a:pPr algn="l" fontAlgn="ctr"/>
                      <a:r>
                        <a:rPr lang="tr-TR" sz="1000" u="none" strike="noStrike">
                          <a:effectLst/>
                        </a:rPr>
                        <a:t> </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3698,44</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1135040,065</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13152</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8026224</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1131526,94</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3628,869</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a:effectLst/>
                        </a:rPr>
                        <a:t>722739,0353</a:t>
                      </a:r>
                      <a:endParaRPr lang="tr-TR" sz="1000" b="1" i="0" u="none" strike="noStrike">
                        <a:solidFill>
                          <a:srgbClr val="000000"/>
                        </a:solidFill>
                        <a:effectLst/>
                        <a:latin typeface="Calibri" panose="020F0502020204030204" pitchFamily="34" charset="0"/>
                      </a:endParaRPr>
                    </a:p>
                  </a:txBody>
                  <a:tcPr marL="3566" marR="3566" marT="3566" marB="0" anchor="ctr"/>
                </a:tc>
                <a:tc>
                  <a:txBody>
                    <a:bodyPr/>
                    <a:lstStyle/>
                    <a:p>
                      <a:pPr algn="ctr" fontAlgn="ctr"/>
                      <a:r>
                        <a:rPr lang="tr-TR" sz="1000" u="none" strike="noStrike" dirty="0">
                          <a:effectLst/>
                        </a:rPr>
                        <a:t>744226,9667</a:t>
                      </a:r>
                      <a:endParaRPr lang="tr-TR" sz="1000" b="1" i="0" u="none" strike="noStrike" dirty="0">
                        <a:solidFill>
                          <a:srgbClr val="000000"/>
                        </a:solidFill>
                        <a:effectLst/>
                        <a:latin typeface="Calibri" panose="020F0502020204030204" pitchFamily="34" charset="0"/>
                      </a:endParaRPr>
                    </a:p>
                  </a:txBody>
                  <a:tcPr marL="3566" marR="3566" marT="3566" marB="0" anchor="ctr"/>
                </a:tc>
                <a:extLst>
                  <a:ext uri="{0D108BD9-81ED-4DB2-BD59-A6C34878D82A}">
                    <a16:rowId xmlns:a16="http://schemas.microsoft.com/office/drawing/2014/main" val="5878098"/>
                  </a:ext>
                </a:extLst>
              </a:tr>
            </a:tbl>
          </a:graphicData>
        </a:graphic>
      </p:graphicFrame>
    </p:spTree>
    <p:extLst>
      <p:ext uri="{BB962C8B-B14F-4D97-AF65-F5344CB8AC3E}">
        <p14:creationId xmlns:p14="http://schemas.microsoft.com/office/powerpoint/2010/main" val="21092875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a:xfrm>
            <a:off x="8106747" y="625151"/>
            <a:ext cx="2857500" cy="666833"/>
          </a:xfrm>
        </p:spPr>
        <p:txBody>
          <a:bodyPr rtlCol="0"/>
          <a:lstStyle/>
          <a:p>
            <a:pPr rtl="0"/>
            <a:r>
              <a:rPr lang="tr-TR" b="1" dirty="0"/>
              <a:t>TABLO: X1</a:t>
            </a:r>
          </a:p>
        </p:txBody>
      </p:sp>
      <p:pic>
        <p:nvPicPr>
          <p:cNvPr id="5" name="Resim 4">
            <a:extLst>
              <a:ext uri="{FF2B5EF4-FFF2-40B4-BE49-F238E27FC236}">
                <a16:creationId xmlns:a16="http://schemas.microsoft.com/office/drawing/2014/main" id="{BE25F173-EE42-AD12-C220-6ECDCFEAFDDB}"/>
              </a:ext>
            </a:extLst>
          </p:cNvPr>
          <p:cNvPicPr>
            <a:picLocks noChangeAspect="1"/>
          </p:cNvPicPr>
          <p:nvPr/>
        </p:nvPicPr>
        <p:blipFill>
          <a:blip r:embed="rId3"/>
          <a:stretch>
            <a:fillRect/>
          </a:stretch>
        </p:blipFill>
        <p:spPr>
          <a:xfrm>
            <a:off x="10896600" y="82117"/>
            <a:ext cx="1209867" cy="1209867"/>
          </a:xfrm>
          <a:prstGeom prst="rect">
            <a:avLst/>
          </a:prstGeom>
        </p:spPr>
      </p:pic>
      <p:graphicFrame>
        <p:nvGraphicFramePr>
          <p:cNvPr id="7" name="Grafik 6">
            <a:extLst>
              <a:ext uri="{FF2B5EF4-FFF2-40B4-BE49-F238E27FC236}">
                <a16:creationId xmlns:a16="http://schemas.microsoft.com/office/drawing/2014/main" id="{A33DC081-6801-416E-5B42-D24FC7A6E248}"/>
              </a:ext>
            </a:extLst>
          </p:cNvPr>
          <p:cNvGraphicFramePr>
            <a:graphicFrameLocks/>
          </p:cNvGraphicFramePr>
          <p:nvPr>
            <p:extLst>
              <p:ext uri="{D42A27DB-BD31-4B8C-83A1-F6EECF244321}">
                <p14:modId xmlns:p14="http://schemas.microsoft.com/office/powerpoint/2010/main" val="4282871044"/>
              </p:ext>
            </p:extLst>
          </p:nvPr>
        </p:nvGraphicFramePr>
        <p:xfrm>
          <a:off x="8321989" y="3428389"/>
          <a:ext cx="3648759" cy="3254352"/>
        </p:xfrm>
        <a:graphic>
          <a:graphicData uri="http://schemas.openxmlformats.org/drawingml/2006/chart">
            <c:chart xmlns:c="http://schemas.openxmlformats.org/drawingml/2006/chart" xmlns:r="http://schemas.openxmlformats.org/officeDocument/2006/relationships" r:id="rId4"/>
          </a:graphicData>
        </a:graphic>
      </p:graphicFrame>
      <p:sp>
        <p:nvSpPr>
          <p:cNvPr id="8" name="Yay 7">
            <a:extLst>
              <a:ext uri="{FF2B5EF4-FFF2-40B4-BE49-F238E27FC236}">
                <a16:creationId xmlns:a16="http://schemas.microsoft.com/office/drawing/2014/main" id="{1404461C-5147-BECA-46AD-AE5BD2E828BB}"/>
              </a:ext>
            </a:extLst>
          </p:cNvPr>
          <p:cNvSpPr/>
          <p:nvPr/>
        </p:nvSpPr>
        <p:spPr>
          <a:xfrm rot="10800000">
            <a:off x="9040445" y="2393033"/>
            <a:ext cx="4432959" cy="3735638"/>
          </a:xfrm>
          <a:prstGeom prst="arc">
            <a:avLst/>
          </a:prstGeom>
          <a:ln w="57150"/>
        </p:spPr>
        <p:style>
          <a:lnRef idx="1">
            <a:schemeClr val="accent1"/>
          </a:lnRef>
          <a:fillRef idx="0">
            <a:schemeClr val="accent1"/>
          </a:fillRef>
          <a:effectRef idx="0">
            <a:schemeClr val="accent1"/>
          </a:effectRef>
          <a:fontRef idx="minor">
            <a:schemeClr val="tx1"/>
          </a:fontRef>
        </p:style>
        <p:txBody>
          <a:bodyPr rtlCol="0" anchor="t"/>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lgn="l"/>
            <a:endParaRPr lang="tr-TR" sz="1100"/>
          </a:p>
        </p:txBody>
      </p:sp>
      <p:pic>
        <p:nvPicPr>
          <p:cNvPr id="9" name="Resim 8">
            <a:extLst>
              <a:ext uri="{FF2B5EF4-FFF2-40B4-BE49-F238E27FC236}">
                <a16:creationId xmlns:a16="http://schemas.microsoft.com/office/drawing/2014/main" id="{63200AE2-6E4B-7A15-0C2F-6CA561A37B1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43681" y="1690872"/>
            <a:ext cx="2405373" cy="1502548"/>
          </a:xfrm>
          <a:prstGeom prst="rect">
            <a:avLst/>
          </a:prstGeom>
          <a:ln w="57150">
            <a:solidFill>
              <a:srgbClr val="0070C0"/>
            </a:solidFill>
          </a:ln>
        </p:spPr>
      </p:pic>
      <p:pic>
        <p:nvPicPr>
          <p:cNvPr id="13" name="Resim 12">
            <a:extLst>
              <a:ext uri="{FF2B5EF4-FFF2-40B4-BE49-F238E27FC236}">
                <a16:creationId xmlns:a16="http://schemas.microsoft.com/office/drawing/2014/main" id="{C89D6E70-69FB-E8B5-FF5D-3E4BCC10217B}"/>
              </a:ext>
            </a:extLst>
          </p:cNvPr>
          <p:cNvPicPr>
            <a:picLocks noChangeAspect="1"/>
          </p:cNvPicPr>
          <p:nvPr/>
        </p:nvPicPr>
        <p:blipFill>
          <a:blip r:embed="rId6"/>
          <a:stretch>
            <a:fillRect/>
          </a:stretch>
        </p:blipFill>
        <p:spPr>
          <a:xfrm>
            <a:off x="185603" y="4189264"/>
            <a:ext cx="7798291" cy="2535894"/>
          </a:xfrm>
          <a:prstGeom prst="rect">
            <a:avLst/>
          </a:prstGeom>
        </p:spPr>
      </p:pic>
      <p:pic>
        <p:nvPicPr>
          <p:cNvPr id="4" name="Resim 3" descr="metin içeren bir resim&#10;&#10;Açıklama otomatik olarak oluşturuldu">
            <a:extLst>
              <a:ext uri="{FF2B5EF4-FFF2-40B4-BE49-F238E27FC236}">
                <a16:creationId xmlns:a16="http://schemas.microsoft.com/office/drawing/2014/main" id="{050D28D8-5FC6-B2A6-C7D1-6934A1C2FE51}"/>
              </a:ext>
            </a:extLst>
          </p:cNvPr>
          <p:cNvPicPr>
            <a:picLocks noChangeAspect="1"/>
          </p:cNvPicPr>
          <p:nvPr/>
        </p:nvPicPr>
        <p:blipFill>
          <a:blip r:embed="rId7"/>
          <a:stretch>
            <a:fillRect/>
          </a:stretch>
        </p:blipFill>
        <p:spPr>
          <a:xfrm>
            <a:off x="185603" y="132842"/>
            <a:ext cx="7798291" cy="3963297"/>
          </a:xfrm>
          <a:prstGeom prst="rect">
            <a:avLst/>
          </a:prstGeom>
        </p:spPr>
      </p:pic>
    </p:spTree>
    <p:extLst>
      <p:ext uri="{BB962C8B-B14F-4D97-AF65-F5344CB8AC3E}">
        <p14:creationId xmlns:p14="http://schemas.microsoft.com/office/powerpoint/2010/main" val="970990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wipe(up)">
                                      <p:cBhvr>
                                        <p:cTn id="2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AsOne/>
      </p:bldGraphic>
      <p:bldP spid="8"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o 1">
            <a:extLst>
              <a:ext uri="{FF2B5EF4-FFF2-40B4-BE49-F238E27FC236}">
                <a16:creationId xmlns:a16="http://schemas.microsoft.com/office/drawing/2014/main" id="{21883457-AEB5-E2F3-A945-56AEB354C708}"/>
              </a:ext>
            </a:extLst>
          </p:cNvPr>
          <p:cNvGraphicFramePr>
            <a:graphicFrameLocks noGrp="1"/>
          </p:cNvGraphicFramePr>
          <p:nvPr>
            <p:extLst>
              <p:ext uri="{D42A27DB-BD31-4B8C-83A1-F6EECF244321}">
                <p14:modId xmlns:p14="http://schemas.microsoft.com/office/powerpoint/2010/main" val="3493777337"/>
              </p:ext>
            </p:extLst>
          </p:nvPr>
        </p:nvGraphicFramePr>
        <p:xfrm>
          <a:off x="0" y="0"/>
          <a:ext cx="12191999" cy="6857995"/>
        </p:xfrm>
        <a:graphic>
          <a:graphicData uri="http://schemas.openxmlformats.org/drawingml/2006/table">
            <a:tbl>
              <a:tblPr>
                <a:tableStyleId>{C4B1156A-380E-4F78-BDF5-A606A8083BF9}</a:tableStyleId>
              </a:tblPr>
              <a:tblGrid>
                <a:gridCol w="1145716">
                  <a:extLst>
                    <a:ext uri="{9D8B030D-6E8A-4147-A177-3AD203B41FA5}">
                      <a16:colId xmlns:a16="http://schemas.microsoft.com/office/drawing/2014/main" val="2433879683"/>
                    </a:ext>
                  </a:extLst>
                </a:gridCol>
                <a:gridCol w="1469677">
                  <a:extLst>
                    <a:ext uri="{9D8B030D-6E8A-4147-A177-3AD203B41FA5}">
                      <a16:colId xmlns:a16="http://schemas.microsoft.com/office/drawing/2014/main" val="542078401"/>
                    </a:ext>
                  </a:extLst>
                </a:gridCol>
                <a:gridCol w="1572397">
                  <a:extLst>
                    <a:ext uri="{9D8B030D-6E8A-4147-A177-3AD203B41FA5}">
                      <a16:colId xmlns:a16="http://schemas.microsoft.com/office/drawing/2014/main" val="3334023432"/>
                    </a:ext>
                  </a:extLst>
                </a:gridCol>
                <a:gridCol w="1738327">
                  <a:extLst>
                    <a:ext uri="{9D8B030D-6E8A-4147-A177-3AD203B41FA5}">
                      <a16:colId xmlns:a16="http://schemas.microsoft.com/office/drawing/2014/main" val="382425153"/>
                    </a:ext>
                  </a:extLst>
                </a:gridCol>
                <a:gridCol w="1596101">
                  <a:extLst>
                    <a:ext uri="{9D8B030D-6E8A-4147-A177-3AD203B41FA5}">
                      <a16:colId xmlns:a16="http://schemas.microsoft.com/office/drawing/2014/main" val="1440090513"/>
                    </a:ext>
                  </a:extLst>
                </a:gridCol>
                <a:gridCol w="1461776">
                  <a:extLst>
                    <a:ext uri="{9D8B030D-6E8A-4147-A177-3AD203B41FA5}">
                      <a16:colId xmlns:a16="http://schemas.microsoft.com/office/drawing/2014/main" val="72202176"/>
                    </a:ext>
                  </a:extLst>
                </a:gridCol>
                <a:gridCol w="1359057">
                  <a:extLst>
                    <a:ext uri="{9D8B030D-6E8A-4147-A177-3AD203B41FA5}">
                      <a16:colId xmlns:a16="http://schemas.microsoft.com/office/drawing/2014/main" val="2076948178"/>
                    </a:ext>
                  </a:extLst>
                </a:gridCol>
                <a:gridCol w="837558">
                  <a:extLst>
                    <a:ext uri="{9D8B030D-6E8A-4147-A177-3AD203B41FA5}">
                      <a16:colId xmlns:a16="http://schemas.microsoft.com/office/drawing/2014/main" val="2181356865"/>
                    </a:ext>
                  </a:extLst>
                </a:gridCol>
                <a:gridCol w="1011390">
                  <a:extLst>
                    <a:ext uri="{9D8B030D-6E8A-4147-A177-3AD203B41FA5}">
                      <a16:colId xmlns:a16="http://schemas.microsoft.com/office/drawing/2014/main" val="1503451581"/>
                    </a:ext>
                  </a:extLst>
                </a:gridCol>
              </a:tblGrid>
              <a:tr h="177118">
                <a:tc gridSpan="9">
                  <a:txBody>
                    <a:bodyPr/>
                    <a:lstStyle/>
                    <a:p>
                      <a:pPr algn="l" fontAlgn="ctr"/>
                      <a:r>
                        <a:rPr lang="tr-TR" sz="1000" u="none" strike="noStrike">
                          <a:effectLst/>
                        </a:rPr>
                        <a:t>Y: ŞEHİRLER DE İKAMET EDEN TOPLAM SIĞINMACI SAYISI (BİN)</a:t>
                      </a:r>
                      <a:endParaRPr lang="tr-TR" sz="1000" b="1" i="0" u="none" strike="noStrike">
                        <a:solidFill>
                          <a:srgbClr val="000000"/>
                        </a:solidFill>
                        <a:effectLst/>
                        <a:latin typeface="Calibri" panose="020F0502020204030204" pitchFamily="34" charset="0"/>
                      </a:endParaRPr>
                    </a:p>
                  </a:txBody>
                  <a:tcPr marL="3569" marR="3569" marT="3569" marB="0" anchor="ctr"/>
                </a:tc>
                <a:tc hMerge="1">
                  <a:txBody>
                    <a:bodyPr/>
                    <a:lstStyle/>
                    <a:p>
                      <a:endParaRPr lang="tr-TR"/>
                    </a:p>
                  </a:txBody>
                  <a:tcPr/>
                </a:tc>
                <a:tc hMerge="1">
                  <a:txBody>
                    <a:bodyPr/>
                    <a:lstStyle/>
                    <a:p>
                      <a:endParaRPr lang="tr-TR"/>
                    </a:p>
                  </a:txBody>
                  <a:tcPr/>
                </a:tc>
                <a:tc hMerge="1">
                  <a:txBody>
                    <a:bodyPr/>
                    <a:lstStyle/>
                    <a:p>
                      <a:endParaRPr lang="tr-TR"/>
                    </a:p>
                  </a:txBody>
                  <a:tcPr/>
                </a:tc>
                <a:tc hMerge="1">
                  <a:txBody>
                    <a:bodyPr/>
                    <a:lstStyle/>
                    <a:p>
                      <a:endParaRPr lang="tr-TR"/>
                    </a:p>
                  </a:txBody>
                  <a:tcPr/>
                </a:tc>
                <a:tc hMerge="1">
                  <a:txBody>
                    <a:bodyPr/>
                    <a:lstStyle/>
                    <a:p>
                      <a:endParaRPr lang="tr-TR"/>
                    </a:p>
                  </a:txBody>
                  <a:tcPr/>
                </a:tc>
                <a:tc hMerge="1">
                  <a:txBody>
                    <a:bodyPr/>
                    <a:lstStyle/>
                    <a:p>
                      <a:endParaRPr lang="tr-TR"/>
                    </a:p>
                  </a:txBody>
                  <a:tcPr/>
                </a:tc>
                <a:tc hMerge="1">
                  <a:txBody>
                    <a:bodyPr/>
                    <a:lstStyle/>
                    <a:p>
                      <a:endParaRPr lang="tr-TR"/>
                    </a:p>
                  </a:txBody>
                  <a:tcPr/>
                </a:tc>
                <a:tc hMerge="1">
                  <a:txBody>
                    <a:bodyPr/>
                    <a:lstStyle/>
                    <a:p>
                      <a:endParaRPr lang="tr-TR"/>
                    </a:p>
                  </a:txBody>
                  <a:tcPr/>
                </a:tc>
                <a:extLst>
                  <a:ext uri="{0D108BD9-81ED-4DB2-BD59-A6C34878D82A}">
                    <a16:rowId xmlns:a16="http://schemas.microsoft.com/office/drawing/2014/main" val="3158557869"/>
                  </a:ext>
                </a:extLst>
              </a:tr>
              <a:tr h="177118">
                <a:tc gridSpan="9">
                  <a:txBody>
                    <a:bodyPr/>
                    <a:lstStyle/>
                    <a:p>
                      <a:pPr algn="l" fontAlgn="ctr"/>
                      <a:r>
                        <a:rPr lang="tr-TR" sz="1000" u="none" strike="noStrike">
                          <a:effectLst/>
                        </a:rPr>
                        <a:t>X2: ŞEHİRLERİN TOPLAM YERLİ NÜFUSU (MİLYON)</a:t>
                      </a:r>
                      <a:endParaRPr lang="tr-TR" sz="1000" b="1" i="0" u="none" strike="noStrike">
                        <a:solidFill>
                          <a:srgbClr val="000000"/>
                        </a:solidFill>
                        <a:effectLst/>
                        <a:latin typeface="Calibri" panose="020F0502020204030204" pitchFamily="34" charset="0"/>
                      </a:endParaRPr>
                    </a:p>
                  </a:txBody>
                  <a:tcPr marL="3569" marR="3569" marT="3569" marB="0" anchor="ctr"/>
                </a:tc>
                <a:tc hMerge="1">
                  <a:txBody>
                    <a:bodyPr/>
                    <a:lstStyle/>
                    <a:p>
                      <a:endParaRPr lang="tr-TR"/>
                    </a:p>
                  </a:txBody>
                  <a:tcPr/>
                </a:tc>
                <a:tc hMerge="1">
                  <a:txBody>
                    <a:bodyPr/>
                    <a:lstStyle/>
                    <a:p>
                      <a:endParaRPr lang="tr-TR"/>
                    </a:p>
                  </a:txBody>
                  <a:tcPr/>
                </a:tc>
                <a:tc hMerge="1">
                  <a:txBody>
                    <a:bodyPr/>
                    <a:lstStyle/>
                    <a:p>
                      <a:endParaRPr lang="tr-TR"/>
                    </a:p>
                  </a:txBody>
                  <a:tcPr/>
                </a:tc>
                <a:tc hMerge="1">
                  <a:txBody>
                    <a:bodyPr/>
                    <a:lstStyle/>
                    <a:p>
                      <a:endParaRPr lang="tr-TR"/>
                    </a:p>
                  </a:txBody>
                  <a:tcPr/>
                </a:tc>
                <a:tc hMerge="1">
                  <a:txBody>
                    <a:bodyPr/>
                    <a:lstStyle/>
                    <a:p>
                      <a:endParaRPr lang="tr-TR"/>
                    </a:p>
                  </a:txBody>
                  <a:tcPr/>
                </a:tc>
                <a:tc hMerge="1">
                  <a:txBody>
                    <a:bodyPr/>
                    <a:lstStyle/>
                    <a:p>
                      <a:endParaRPr lang="tr-TR"/>
                    </a:p>
                  </a:txBody>
                  <a:tcPr/>
                </a:tc>
                <a:tc hMerge="1">
                  <a:txBody>
                    <a:bodyPr/>
                    <a:lstStyle/>
                    <a:p>
                      <a:endParaRPr lang="tr-TR"/>
                    </a:p>
                  </a:txBody>
                  <a:tcPr/>
                </a:tc>
                <a:tc hMerge="1">
                  <a:txBody>
                    <a:bodyPr/>
                    <a:lstStyle/>
                    <a:p>
                      <a:endParaRPr lang="tr-TR"/>
                    </a:p>
                  </a:txBody>
                  <a:tcPr/>
                </a:tc>
                <a:extLst>
                  <a:ext uri="{0D108BD9-81ED-4DB2-BD59-A6C34878D82A}">
                    <a16:rowId xmlns:a16="http://schemas.microsoft.com/office/drawing/2014/main" val="1972697089"/>
                  </a:ext>
                </a:extLst>
              </a:tr>
              <a:tr h="193219">
                <a:tc>
                  <a:txBody>
                    <a:bodyPr/>
                    <a:lstStyle/>
                    <a:p>
                      <a:pPr algn="ctr" fontAlgn="ctr"/>
                      <a:r>
                        <a:rPr lang="tr-TR" sz="1000" u="none" strike="noStrike">
                          <a:effectLst/>
                        </a:rPr>
                        <a:t>ŞEHİR ADI</a:t>
                      </a:r>
                      <a:endParaRPr lang="tr-TR" sz="1000" b="1" i="0" u="none" strike="noStrike">
                        <a:solidFill>
                          <a:srgbClr val="000000"/>
                        </a:solidFill>
                        <a:effectLst/>
                        <a:latin typeface="Calibri" panose="020F0502020204030204" pitchFamily="34" charset="0"/>
                      </a:endParaRPr>
                    </a:p>
                  </a:txBody>
                  <a:tcPr marL="3569" marR="3569" marT="3569" marB="0" anchor="ctr"/>
                </a:tc>
                <a:tc>
                  <a:txBody>
                    <a:bodyPr/>
                    <a:lstStyle/>
                    <a:p>
                      <a:pPr algn="ctr" fontAlgn="ctr"/>
                      <a:r>
                        <a:rPr lang="tr-TR" sz="1000" u="none" strike="noStrike">
                          <a:effectLst/>
                        </a:rPr>
                        <a:t>Y</a:t>
                      </a:r>
                      <a:endParaRPr lang="tr-TR" sz="1000" b="1" i="0" u="none" strike="noStrike">
                        <a:solidFill>
                          <a:srgbClr val="000000"/>
                        </a:solidFill>
                        <a:effectLst/>
                        <a:latin typeface="Calibri" panose="020F0502020204030204" pitchFamily="34" charset="0"/>
                      </a:endParaRPr>
                    </a:p>
                  </a:txBody>
                  <a:tcPr marL="3569" marR="3569" marT="3569" marB="0" anchor="ctr"/>
                </a:tc>
                <a:tc>
                  <a:txBody>
                    <a:bodyPr/>
                    <a:lstStyle/>
                    <a:p>
                      <a:pPr algn="ctr" fontAlgn="ctr"/>
                      <a:r>
                        <a:rPr lang="tr-TR" sz="1000" u="none" strike="noStrike">
                          <a:effectLst/>
                        </a:rPr>
                        <a:t>Y</a:t>
                      </a:r>
                      <a:r>
                        <a:rPr lang="tr-TR" sz="1000" u="none" strike="noStrike" baseline="30000">
                          <a:effectLst/>
                        </a:rPr>
                        <a:t>2</a:t>
                      </a:r>
                      <a:endParaRPr lang="tr-TR" sz="1000" b="1" i="0" u="none" strike="noStrike">
                        <a:solidFill>
                          <a:srgbClr val="000000"/>
                        </a:solidFill>
                        <a:effectLst/>
                        <a:latin typeface="Calibri" panose="020F0502020204030204" pitchFamily="34" charset="0"/>
                      </a:endParaRPr>
                    </a:p>
                  </a:txBody>
                  <a:tcPr marL="3569" marR="3569" marT="3569" marB="0" anchor="ctr"/>
                </a:tc>
                <a:tc>
                  <a:txBody>
                    <a:bodyPr/>
                    <a:lstStyle/>
                    <a:p>
                      <a:pPr algn="ctr" fontAlgn="ctr"/>
                      <a:r>
                        <a:rPr lang="tr-TR" sz="1000" u="none" strike="noStrike">
                          <a:effectLst/>
                        </a:rPr>
                        <a:t>X</a:t>
                      </a:r>
                      <a:r>
                        <a:rPr lang="tr-TR" sz="1000" u="none" strike="noStrike" baseline="-25000">
                          <a:effectLst/>
                        </a:rPr>
                        <a:t>2</a:t>
                      </a:r>
                      <a:endParaRPr lang="tr-TR" sz="1000" b="1" i="0" u="none" strike="noStrike">
                        <a:solidFill>
                          <a:srgbClr val="000000"/>
                        </a:solidFill>
                        <a:effectLst/>
                        <a:latin typeface="Calibri" panose="020F0502020204030204" pitchFamily="34" charset="0"/>
                      </a:endParaRPr>
                    </a:p>
                  </a:txBody>
                  <a:tcPr marL="3569" marR="3569" marT="3569" marB="0" anchor="ctr"/>
                </a:tc>
                <a:tc>
                  <a:txBody>
                    <a:bodyPr/>
                    <a:lstStyle/>
                    <a:p>
                      <a:pPr algn="ctr" fontAlgn="ctr"/>
                      <a:r>
                        <a:rPr lang="tr-TR" sz="1000" u="none" strike="noStrike">
                          <a:effectLst/>
                        </a:rPr>
                        <a:t>X</a:t>
                      </a:r>
                      <a:r>
                        <a:rPr lang="tr-TR" sz="1000" u="none" strike="noStrike" baseline="30000">
                          <a:effectLst/>
                        </a:rPr>
                        <a:t>2</a:t>
                      </a:r>
                      <a:endParaRPr lang="tr-TR" sz="1000" b="1" i="0" u="none" strike="noStrike">
                        <a:solidFill>
                          <a:srgbClr val="000000"/>
                        </a:solidFill>
                        <a:effectLst/>
                        <a:latin typeface="Calibri" panose="020F0502020204030204" pitchFamily="34" charset="0"/>
                      </a:endParaRPr>
                    </a:p>
                  </a:txBody>
                  <a:tcPr marL="3569" marR="3569" marT="3569" marB="0" anchor="ctr"/>
                </a:tc>
                <a:tc>
                  <a:txBody>
                    <a:bodyPr/>
                    <a:lstStyle/>
                    <a:p>
                      <a:pPr algn="ctr" fontAlgn="ctr"/>
                      <a:r>
                        <a:rPr lang="tr-TR" sz="1000" u="none" strike="noStrike">
                          <a:effectLst/>
                        </a:rPr>
                        <a:t>X.Y</a:t>
                      </a:r>
                      <a:endParaRPr lang="tr-TR" sz="1000" b="1" i="0" u="none" strike="noStrike">
                        <a:solidFill>
                          <a:srgbClr val="000000"/>
                        </a:solidFill>
                        <a:effectLst/>
                        <a:latin typeface="Calibri" panose="020F0502020204030204" pitchFamily="34" charset="0"/>
                      </a:endParaRPr>
                    </a:p>
                  </a:txBody>
                  <a:tcPr marL="3569" marR="3569" marT="3569" marB="0" anchor="ctr"/>
                </a:tc>
                <a:tc>
                  <a:txBody>
                    <a:bodyPr/>
                    <a:lstStyle/>
                    <a:p>
                      <a:pPr algn="ctr" fontAlgn="ctr"/>
                      <a:r>
                        <a:rPr lang="tr-TR" sz="1000" u="none" strike="noStrike">
                          <a:effectLst/>
                        </a:rPr>
                        <a:t>Y</a:t>
                      </a:r>
                      <a:r>
                        <a:rPr lang="tr-TR" sz="1000" u="none" strike="noStrike" baseline="-25000">
                          <a:effectLst/>
                        </a:rPr>
                        <a:t>(tahmin)</a:t>
                      </a:r>
                      <a:endParaRPr lang="tr-TR" sz="1000" b="1" i="0" u="none" strike="noStrike">
                        <a:solidFill>
                          <a:srgbClr val="000000"/>
                        </a:solidFill>
                        <a:effectLst/>
                        <a:latin typeface="Calibri" panose="020F0502020204030204" pitchFamily="34" charset="0"/>
                      </a:endParaRPr>
                    </a:p>
                  </a:txBody>
                  <a:tcPr marL="3569" marR="3569" marT="3569" marB="0" anchor="ctr"/>
                </a:tc>
                <a:tc>
                  <a:txBody>
                    <a:bodyPr/>
                    <a:lstStyle/>
                    <a:p>
                      <a:pPr algn="ctr" fontAlgn="ctr"/>
                      <a:r>
                        <a:rPr lang="tr-TR" sz="1000" u="none" strike="noStrike">
                          <a:effectLst/>
                        </a:rPr>
                        <a:t>(Y-Y</a:t>
                      </a:r>
                      <a:r>
                        <a:rPr lang="tr-TR" sz="1000" u="none" strike="noStrike" baseline="-25000">
                          <a:effectLst/>
                        </a:rPr>
                        <a:t>tahmin</a:t>
                      </a:r>
                      <a:r>
                        <a:rPr lang="tr-TR" sz="1000" u="none" strike="noStrike">
                          <a:effectLst/>
                        </a:rPr>
                        <a:t>)</a:t>
                      </a:r>
                      <a:r>
                        <a:rPr lang="tr-TR" sz="1000" u="none" strike="noStrike" baseline="30000">
                          <a:effectLst/>
                        </a:rPr>
                        <a:t>2</a:t>
                      </a:r>
                      <a:endParaRPr lang="tr-TR" sz="1000" b="1" i="0" u="none" strike="noStrike">
                        <a:solidFill>
                          <a:srgbClr val="000000"/>
                        </a:solidFill>
                        <a:effectLst/>
                        <a:latin typeface="Calibri" panose="020F0502020204030204" pitchFamily="34" charset="0"/>
                      </a:endParaRPr>
                    </a:p>
                  </a:txBody>
                  <a:tcPr marL="3569" marR="3569" marT="3569" marB="0" anchor="ctr"/>
                </a:tc>
                <a:tc>
                  <a:txBody>
                    <a:bodyPr/>
                    <a:lstStyle/>
                    <a:p>
                      <a:pPr algn="ctr" fontAlgn="ctr"/>
                      <a:r>
                        <a:rPr lang="tr-TR" sz="1000" u="none" strike="noStrike">
                          <a:effectLst/>
                        </a:rPr>
                        <a:t>(Y-Y</a:t>
                      </a:r>
                      <a:r>
                        <a:rPr lang="tr-TR" sz="1000" u="none" strike="noStrike" baseline="-25000">
                          <a:effectLst/>
                        </a:rPr>
                        <a:t>ortalama</a:t>
                      </a:r>
                      <a:r>
                        <a:rPr lang="tr-TR" sz="1000" u="none" strike="noStrike">
                          <a:effectLst/>
                        </a:rPr>
                        <a:t>)</a:t>
                      </a:r>
                      <a:r>
                        <a:rPr lang="tr-TR" sz="1000" u="none" strike="noStrike" baseline="30000">
                          <a:effectLst/>
                        </a:rPr>
                        <a:t>2</a:t>
                      </a:r>
                      <a:endParaRPr lang="tr-TR" sz="1000" b="1" i="0" u="none" strike="noStrike">
                        <a:solidFill>
                          <a:srgbClr val="000000"/>
                        </a:solidFill>
                        <a:effectLst/>
                        <a:latin typeface="Calibri" panose="020F0502020204030204" pitchFamily="34" charset="0"/>
                      </a:endParaRPr>
                    </a:p>
                  </a:txBody>
                  <a:tcPr marL="3569" marR="3569" marT="3569" marB="0" anchor="ctr"/>
                </a:tc>
                <a:extLst>
                  <a:ext uri="{0D108BD9-81ED-4DB2-BD59-A6C34878D82A}">
                    <a16:rowId xmlns:a16="http://schemas.microsoft.com/office/drawing/2014/main" val="3832838088"/>
                  </a:ext>
                </a:extLst>
              </a:tr>
              <a:tr h="166414">
                <a:tc>
                  <a:txBody>
                    <a:bodyPr/>
                    <a:lstStyle/>
                    <a:p>
                      <a:pPr algn="l" fontAlgn="ctr"/>
                      <a:r>
                        <a:rPr lang="tr-TR" sz="1000" u="none" strike="noStrike">
                          <a:effectLst/>
                        </a:rPr>
                        <a:t>HATAY</a:t>
                      </a:r>
                      <a:endParaRPr lang="tr-TR" sz="1000" b="1" i="0" u="none" strike="noStrike">
                        <a:solidFill>
                          <a:srgbClr val="000000"/>
                        </a:solidFill>
                        <a:effectLst/>
                        <a:latin typeface="Calibri" panose="020F0502020204030204" pitchFamily="34" charset="0"/>
                      </a:endParaRPr>
                    </a:p>
                  </a:txBody>
                  <a:tcPr marL="85655" marR="3569" marT="3569" marB="0" anchor="ctr"/>
                </a:tc>
                <a:tc>
                  <a:txBody>
                    <a:bodyPr/>
                    <a:lstStyle/>
                    <a:p>
                      <a:pPr algn="ctr" fontAlgn="ctr"/>
                      <a:r>
                        <a:rPr lang="tr-TR" sz="1000" u="none" strike="noStrike">
                          <a:effectLst/>
                        </a:rPr>
                        <a:t>432</a:t>
                      </a:r>
                      <a:endParaRPr lang="tr-TR" sz="1000" b="1" i="0" u="none" strike="noStrike">
                        <a:solidFill>
                          <a:srgbClr val="000000"/>
                        </a:solidFill>
                        <a:effectLst/>
                        <a:latin typeface="Calibri" panose="020F0502020204030204" pitchFamily="34" charset="0"/>
                      </a:endParaRPr>
                    </a:p>
                  </a:txBody>
                  <a:tcPr marL="3569" marR="3569" marT="3569" marB="0" anchor="ctr"/>
                </a:tc>
                <a:tc>
                  <a:txBody>
                    <a:bodyPr/>
                    <a:lstStyle/>
                    <a:p>
                      <a:pPr algn="ctr" fontAlgn="ctr"/>
                      <a:r>
                        <a:rPr lang="tr-TR" sz="1000" u="none" strike="noStrike">
                          <a:effectLst/>
                        </a:rPr>
                        <a:t>186624</a:t>
                      </a:r>
                      <a:endParaRPr lang="tr-TR" sz="1000" b="1" i="0" u="none" strike="noStrike">
                        <a:solidFill>
                          <a:srgbClr val="000000"/>
                        </a:solidFill>
                        <a:effectLst/>
                        <a:latin typeface="Calibri" panose="020F0502020204030204" pitchFamily="34" charset="0"/>
                      </a:endParaRPr>
                    </a:p>
                  </a:txBody>
                  <a:tcPr marL="3569" marR="3569" marT="3569" marB="0" anchor="ctr"/>
                </a:tc>
                <a:tc>
                  <a:txBody>
                    <a:bodyPr/>
                    <a:lstStyle/>
                    <a:p>
                      <a:pPr algn="ctr" fontAlgn="ctr"/>
                      <a:r>
                        <a:rPr lang="tr-TR" sz="1000" u="none" strike="noStrike">
                          <a:effectLst/>
                        </a:rPr>
                        <a:t>1,6</a:t>
                      </a:r>
                      <a:endParaRPr lang="tr-TR" sz="1000" b="1" i="0" u="none" strike="noStrike">
                        <a:solidFill>
                          <a:srgbClr val="000000"/>
                        </a:solidFill>
                        <a:effectLst/>
                        <a:latin typeface="Calibri" panose="020F0502020204030204" pitchFamily="34" charset="0"/>
                      </a:endParaRPr>
                    </a:p>
                  </a:txBody>
                  <a:tcPr marL="3569" marR="3569" marT="3569" marB="0" anchor="ctr"/>
                </a:tc>
                <a:tc>
                  <a:txBody>
                    <a:bodyPr/>
                    <a:lstStyle/>
                    <a:p>
                      <a:pPr algn="ctr" fontAlgn="ctr"/>
                      <a:r>
                        <a:rPr lang="tr-TR" sz="1000" u="none" strike="noStrike">
                          <a:effectLst/>
                        </a:rPr>
                        <a:t>2,56</a:t>
                      </a:r>
                      <a:endParaRPr lang="tr-TR" sz="1000" b="1" i="0" u="none" strike="noStrike">
                        <a:solidFill>
                          <a:srgbClr val="000000"/>
                        </a:solidFill>
                        <a:effectLst/>
                        <a:latin typeface="Calibri" panose="020F0502020204030204" pitchFamily="34" charset="0"/>
                      </a:endParaRPr>
                    </a:p>
                  </a:txBody>
                  <a:tcPr marL="3569" marR="3569" marT="3569" marB="0" anchor="ctr"/>
                </a:tc>
                <a:tc>
                  <a:txBody>
                    <a:bodyPr/>
                    <a:lstStyle/>
                    <a:p>
                      <a:pPr algn="ctr" fontAlgn="ctr"/>
                      <a:r>
                        <a:rPr lang="tr-TR" sz="1000" u="none" strike="noStrike">
                          <a:effectLst/>
                        </a:rPr>
                        <a:t>691,2</a:t>
                      </a:r>
                      <a:endParaRPr lang="tr-TR" sz="1000" b="1" i="0" u="none" strike="noStrike">
                        <a:solidFill>
                          <a:srgbClr val="000000"/>
                        </a:solidFill>
                        <a:effectLst/>
                        <a:latin typeface="Calibri" panose="020F0502020204030204" pitchFamily="34" charset="0"/>
                      </a:endParaRPr>
                    </a:p>
                  </a:txBody>
                  <a:tcPr marL="3569" marR="3569" marT="3569" marB="0" anchor="ctr"/>
                </a:tc>
                <a:tc>
                  <a:txBody>
                    <a:bodyPr/>
                    <a:lstStyle/>
                    <a:p>
                      <a:pPr algn="ctr" fontAlgn="ctr"/>
                      <a:r>
                        <a:rPr lang="tr-TR" sz="1000" u="none" strike="noStrike">
                          <a:effectLst/>
                        </a:rPr>
                        <a:t>99,87104</a:t>
                      </a:r>
                      <a:endParaRPr lang="tr-TR" sz="1000" b="1" i="0" u="none" strike="noStrike">
                        <a:solidFill>
                          <a:srgbClr val="000000"/>
                        </a:solidFill>
                        <a:effectLst/>
                        <a:latin typeface="Calibri" panose="020F0502020204030204" pitchFamily="34" charset="0"/>
                      </a:endParaRPr>
                    </a:p>
                  </a:txBody>
                  <a:tcPr marL="3569" marR="3569" marT="3569" marB="0" anchor="ctr"/>
                </a:tc>
                <a:tc>
                  <a:txBody>
                    <a:bodyPr/>
                    <a:lstStyle/>
                    <a:p>
                      <a:pPr algn="ctr" fontAlgn="ctr"/>
                      <a:r>
                        <a:rPr lang="tr-TR" sz="1000" u="none" strike="noStrike">
                          <a:effectLst/>
                        </a:rPr>
                        <a:t>110309,6</a:t>
                      </a:r>
                      <a:endParaRPr lang="tr-TR" sz="1000" b="1" i="0" u="none" strike="noStrike">
                        <a:solidFill>
                          <a:srgbClr val="000000"/>
                        </a:solidFill>
                        <a:effectLst/>
                        <a:latin typeface="Calibri" panose="020F0502020204030204" pitchFamily="34" charset="0"/>
                      </a:endParaRPr>
                    </a:p>
                  </a:txBody>
                  <a:tcPr marL="3569" marR="3569" marT="3569" marB="0" anchor="ctr"/>
                </a:tc>
                <a:tc>
                  <a:txBody>
                    <a:bodyPr/>
                    <a:lstStyle/>
                    <a:p>
                      <a:pPr algn="ctr" fontAlgn="ctr"/>
                      <a:r>
                        <a:rPr lang="tr-TR" sz="1000" u="none" strike="noStrike">
                          <a:effectLst/>
                        </a:rPr>
                        <a:t>106491,5</a:t>
                      </a:r>
                      <a:endParaRPr lang="tr-TR" sz="1000" b="1" i="0" u="none" strike="noStrike">
                        <a:solidFill>
                          <a:srgbClr val="000000"/>
                        </a:solidFill>
                        <a:effectLst/>
                        <a:latin typeface="Calibri" panose="020F0502020204030204" pitchFamily="34" charset="0"/>
                      </a:endParaRPr>
                    </a:p>
                  </a:txBody>
                  <a:tcPr marL="3569" marR="3569" marT="3569" marB="0" anchor="ctr"/>
                </a:tc>
                <a:extLst>
                  <a:ext uri="{0D108BD9-81ED-4DB2-BD59-A6C34878D82A}">
                    <a16:rowId xmlns:a16="http://schemas.microsoft.com/office/drawing/2014/main" val="504078825"/>
                  </a:ext>
                </a:extLst>
              </a:tr>
              <a:tr h="166414">
                <a:tc>
                  <a:txBody>
                    <a:bodyPr/>
                    <a:lstStyle/>
                    <a:p>
                      <a:pPr algn="l" fontAlgn="ctr"/>
                      <a:r>
                        <a:rPr lang="tr-TR" sz="1000" u="none" strike="noStrike">
                          <a:effectLst/>
                        </a:rPr>
                        <a:t>KAYSERİ</a:t>
                      </a:r>
                      <a:endParaRPr lang="tr-TR" sz="1000" b="1" i="0" u="none" strike="noStrike">
                        <a:solidFill>
                          <a:srgbClr val="000000"/>
                        </a:solidFill>
                        <a:effectLst/>
                        <a:latin typeface="Calibri" panose="020F0502020204030204" pitchFamily="34" charset="0"/>
                      </a:endParaRPr>
                    </a:p>
                  </a:txBody>
                  <a:tcPr marL="85655" marR="3569" marT="3569" marB="0" anchor="ctr"/>
                </a:tc>
                <a:tc>
                  <a:txBody>
                    <a:bodyPr/>
                    <a:lstStyle/>
                    <a:p>
                      <a:pPr algn="ctr" fontAlgn="ctr"/>
                      <a:r>
                        <a:rPr lang="tr-TR" sz="1000" u="none" strike="noStrike">
                          <a:effectLst/>
                        </a:rPr>
                        <a:t>83</a:t>
                      </a:r>
                      <a:endParaRPr lang="tr-TR" sz="1000" b="1" i="0" u="none" strike="noStrike">
                        <a:solidFill>
                          <a:srgbClr val="000000"/>
                        </a:solidFill>
                        <a:effectLst/>
                        <a:latin typeface="Calibri" panose="020F0502020204030204" pitchFamily="34" charset="0"/>
                      </a:endParaRPr>
                    </a:p>
                  </a:txBody>
                  <a:tcPr marL="3569" marR="3569" marT="3569" marB="0" anchor="ctr"/>
                </a:tc>
                <a:tc>
                  <a:txBody>
                    <a:bodyPr/>
                    <a:lstStyle/>
                    <a:p>
                      <a:pPr algn="ctr" fontAlgn="ctr"/>
                      <a:r>
                        <a:rPr lang="tr-TR" sz="1000" u="none" strike="noStrike">
                          <a:effectLst/>
                        </a:rPr>
                        <a:t>6889</a:t>
                      </a:r>
                      <a:endParaRPr lang="tr-TR" sz="1000" b="1" i="0" u="none" strike="noStrike">
                        <a:solidFill>
                          <a:srgbClr val="000000"/>
                        </a:solidFill>
                        <a:effectLst/>
                        <a:latin typeface="Calibri" panose="020F0502020204030204" pitchFamily="34" charset="0"/>
                      </a:endParaRPr>
                    </a:p>
                  </a:txBody>
                  <a:tcPr marL="3569" marR="3569" marT="3569" marB="0" anchor="ctr"/>
                </a:tc>
                <a:tc>
                  <a:txBody>
                    <a:bodyPr/>
                    <a:lstStyle/>
                    <a:p>
                      <a:pPr algn="ctr" fontAlgn="ctr"/>
                      <a:r>
                        <a:rPr lang="tr-TR" sz="1000" u="none" strike="noStrike">
                          <a:effectLst/>
                        </a:rPr>
                        <a:t>1,4</a:t>
                      </a:r>
                      <a:endParaRPr lang="tr-TR" sz="1000" b="1" i="0" u="none" strike="noStrike">
                        <a:solidFill>
                          <a:srgbClr val="000000"/>
                        </a:solidFill>
                        <a:effectLst/>
                        <a:latin typeface="Calibri" panose="020F0502020204030204" pitchFamily="34" charset="0"/>
                      </a:endParaRPr>
                    </a:p>
                  </a:txBody>
                  <a:tcPr marL="3569" marR="3569" marT="3569" marB="0" anchor="ctr"/>
                </a:tc>
                <a:tc>
                  <a:txBody>
                    <a:bodyPr/>
                    <a:lstStyle/>
                    <a:p>
                      <a:pPr algn="ctr" fontAlgn="ctr"/>
                      <a:r>
                        <a:rPr lang="tr-TR" sz="1000" u="none" strike="noStrike">
                          <a:effectLst/>
                        </a:rPr>
                        <a:t>1,96</a:t>
                      </a:r>
                      <a:endParaRPr lang="tr-TR" sz="1000" b="1" i="0" u="none" strike="noStrike">
                        <a:solidFill>
                          <a:srgbClr val="000000"/>
                        </a:solidFill>
                        <a:effectLst/>
                        <a:latin typeface="Calibri" panose="020F0502020204030204" pitchFamily="34" charset="0"/>
                      </a:endParaRPr>
                    </a:p>
                  </a:txBody>
                  <a:tcPr marL="3569" marR="3569" marT="3569" marB="0" anchor="ctr"/>
                </a:tc>
                <a:tc>
                  <a:txBody>
                    <a:bodyPr/>
                    <a:lstStyle/>
                    <a:p>
                      <a:pPr algn="ctr" fontAlgn="ctr"/>
                      <a:r>
                        <a:rPr lang="tr-TR" sz="1000" u="none" strike="noStrike">
                          <a:effectLst/>
                        </a:rPr>
                        <a:t>116,2</a:t>
                      </a:r>
                      <a:endParaRPr lang="tr-TR" sz="1000" b="1" i="0" u="none" strike="noStrike">
                        <a:solidFill>
                          <a:srgbClr val="000000"/>
                        </a:solidFill>
                        <a:effectLst/>
                        <a:latin typeface="Calibri" panose="020F0502020204030204" pitchFamily="34" charset="0"/>
                      </a:endParaRPr>
                    </a:p>
                  </a:txBody>
                  <a:tcPr marL="3569" marR="3569" marT="3569" marB="0" anchor="ctr"/>
                </a:tc>
                <a:tc>
                  <a:txBody>
                    <a:bodyPr/>
                    <a:lstStyle/>
                    <a:p>
                      <a:pPr algn="ctr" fontAlgn="ctr"/>
                      <a:r>
                        <a:rPr lang="tr-TR" sz="1000" u="none" strike="noStrike">
                          <a:effectLst/>
                        </a:rPr>
                        <a:t>93,13986</a:t>
                      </a:r>
                      <a:endParaRPr lang="tr-TR" sz="1000" b="1" i="0" u="none" strike="noStrike">
                        <a:solidFill>
                          <a:srgbClr val="000000"/>
                        </a:solidFill>
                        <a:effectLst/>
                        <a:latin typeface="Calibri" panose="020F0502020204030204" pitchFamily="34" charset="0"/>
                      </a:endParaRPr>
                    </a:p>
                  </a:txBody>
                  <a:tcPr marL="3569" marR="3569" marT="3569" marB="0" anchor="ctr"/>
                </a:tc>
                <a:tc>
                  <a:txBody>
                    <a:bodyPr/>
                    <a:lstStyle/>
                    <a:p>
                      <a:pPr algn="ctr" fontAlgn="ctr"/>
                      <a:r>
                        <a:rPr lang="tr-TR" sz="1000" u="none" strike="noStrike">
                          <a:effectLst/>
                        </a:rPr>
                        <a:t>102,8168</a:t>
                      </a:r>
                      <a:endParaRPr lang="tr-TR" sz="1000" b="1" i="0" u="none" strike="noStrike">
                        <a:solidFill>
                          <a:srgbClr val="000000"/>
                        </a:solidFill>
                        <a:effectLst/>
                        <a:latin typeface="Calibri" panose="020F0502020204030204" pitchFamily="34" charset="0"/>
                      </a:endParaRPr>
                    </a:p>
                  </a:txBody>
                  <a:tcPr marL="3569" marR="3569" marT="3569" marB="0" anchor="ctr"/>
                </a:tc>
                <a:tc>
                  <a:txBody>
                    <a:bodyPr/>
                    <a:lstStyle/>
                    <a:p>
                      <a:pPr algn="ctr" fontAlgn="ctr"/>
                      <a:r>
                        <a:rPr lang="tr-TR" sz="1000" u="none" strike="noStrike">
                          <a:effectLst/>
                        </a:rPr>
                        <a:t>513,9159</a:t>
                      </a:r>
                      <a:endParaRPr lang="tr-TR" sz="1000" b="1" i="0" u="none" strike="noStrike">
                        <a:solidFill>
                          <a:srgbClr val="000000"/>
                        </a:solidFill>
                        <a:effectLst/>
                        <a:latin typeface="Calibri" panose="020F0502020204030204" pitchFamily="34" charset="0"/>
                      </a:endParaRPr>
                    </a:p>
                  </a:txBody>
                  <a:tcPr marL="3569" marR="3569" marT="3569" marB="0" anchor="ctr"/>
                </a:tc>
                <a:extLst>
                  <a:ext uri="{0D108BD9-81ED-4DB2-BD59-A6C34878D82A}">
                    <a16:rowId xmlns:a16="http://schemas.microsoft.com/office/drawing/2014/main" val="4046537941"/>
                  </a:ext>
                </a:extLst>
              </a:tr>
              <a:tr h="166414">
                <a:tc>
                  <a:txBody>
                    <a:bodyPr/>
                    <a:lstStyle/>
                    <a:p>
                      <a:pPr algn="l" fontAlgn="ctr"/>
                      <a:r>
                        <a:rPr lang="tr-TR" sz="1000" u="none" strike="noStrike">
                          <a:effectLst/>
                        </a:rPr>
                        <a:t>SAKARYA</a:t>
                      </a:r>
                      <a:endParaRPr lang="tr-TR" sz="1000" b="1" i="0" u="none" strike="noStrike">
                        <a:solidFill>
                          <a:srgbClr val="000000"/>
                        </a:solidFill>
                        <a:effectLst/>
                        <a:latin typeface="Calibri" panose="020F0502020204030204" pitchFamily="34" charset="0"/>
                      </a:endParaRPr>
                    </a:p>
                  </a:txBody>
                  <a:tcPr marL="85655" marR="3569" marT="3569" marB="0" anchor="ctr"/>
                </a:tc>
                <a:tc>
                  <a:txBody>
                    <a:bodyPr/>
                    <a:lstStyle/>
                    <a:p>
                      <a:pPr algn="ctr" fontAlgn="ctr"/>
                      <a:r>
                        <a:rPr lang="tr-TR" sz="1000" u="none" strike="noStrike">
                          <a:effectLst/>
                        </a:rPr>
                        <a:t>15</a:t>
                      </a:r>
                      <a:endParaRPr lang="tr-TR" sz="1000" b="1" i="0" u="none" strike="noStrike">
                        <a:solidFill>
                          <a:srgbClr val="000000"/>
                        </a:solidFill>
                        <a:effectLst/>
                        <a:latin typeface="Calibri" panose="020F0502020204030204" pitchFamily="34" charset="0"/>
                      </a:endParaRPr>
                    </a:p>
                  </a:txBody>
                  <a:tcPr marL="3569" marR="3569" marT="3569" marB="0" anchor="ctr"/>
                </a:tc>
                <a:tc>
                  <a:txBody>
                    <a:bodyPr/>
                    <a:lstStyle/>
                    <a:p>
                      <a:pPr algn="ctr" fontAlgn="ctr"/>
                      <a:r>
                        <a:rPr lang="tr-TR" sz="1000" u="none" strike="noStrike">
                          <a:effectLst/>
                        </a:rPr>
                        <a:t>225</a:t>
                      </a:r>
                      <a:endParaRPr lang="tr-TR" sz="1000" b="1" i="0" u="none" strike="noStrike">
                        <a:solidFill>
                          <a:srgbClr val="000000"/>
                        </a:solidFill>
                        <a:effectLst/>
                        <a:latin typeface="Calibri" panose="020F0502020204030204" pitchFamily="34" charset="0"/>
                      </a:endParaRPr>
                    </a:p>
                  </a:txBody>
                  <a:tcPr marL="3569" marR="3569" marT="3569" marB="0" anchor="ctr"/>
                </a:tc>
                <a:tc>
                  <a:txBody>
                    <a:bodyPr/>
                    <a:lstStyle/>
                    <a:p>
                      <a:pPr algn="ctr" fontAlgn="ctr"/>
                      <a:r>
                        <a:rPr lang="tr-TR" sz="1000" u="none" strike="noStrike">
                          <a:effectLst/>
                        </a:rPr>
                        <a:t>1,06</a:t>
                      </a:r>
                      <a:endParaRPr lang="tr-TR" sz="1000" b="1" i="0" u="none" strike="noStrike">
                        <a:solidFill>
                          <a:srgbClr val="000000"/>
                        </a:solidFill>
                        <a:effectLst/>
                        <a:latin typeface="Calibri" panose="020F0502020204030204" pitchFamily="34" charset="0"/>
                      </a:endParaRPr>
                    </a:p>
                  </a:txBody>
                  <a:tcPr marL="3569" marR="3569" marT="3569" marB="0" anchor="ctr"/>
                </a:tc>
                <a:tc>
                  <a:txBody>
                    <a:bodyPr/>
                    <a:lstStyle/>
                    <a:p>
                      <a:pPr algn="ctr" fontAlgn="ctr"/>
                      <a:r>
                        <a:rPr lang="tr-TR" sz="1000" u="none" strike="noStrike">
                          <a:effectLst/>
                        </a:rPr>
                        <a:t>1,1236</a:t>
                      </a:r>
                      <a:endParaRPr lang="tr-TR" sz="1000" b="1" i="0" u="none" strike="noStrike">
                        <a:solidFill>
                          <a:srgbClr val="000000"/>
                        </a:solidFill>
                        <a:effectLst/>
                        <a:latin typeface="Calibri" panose="020F0502020204030204" pitchFamily="34" charset="0"/>
                      </a:endParaRPr>
                    </a:p>
                  </a:txBody>
                  <a:tcPr marL="3569" marR="3569" marT="3569" marB="0" anchor="ctr"/>
                </a:tc>
                <a:tc>
                  <a:txBody>
                    <a:bodyPr/>
                    <a:lstStyle/>
                    <a:p>
                      <a:pPr algn="ctr" fontAlgn="ctr"/>
                      <a:r>
                        <a:rPr lang="tr-TR" sz="1000" u="none" strike="noStrike">
                          <a:effectLst/>
                        </a:rPr>
                        <a:t>15,9</a:t>
                      </a:r>
                      <a:endParaRPr lang="tr-TR" sz="1000" b="1" i="0" u="none" strike="noStrike">
                        <a:solidFill>
                          <a:srgbClr val="000000"/>
                        </a:solidFill>
                        <a:effectLst/>
                        <a:latin typeface="Calibri" panose="020F0502020204030204" pitchFamily="34" charset="0"/>
                      </a:endParaRPr>
                    </a:p>
                  </a:txBody>
                  <a:tcPr marL="3569" marR="3569" marT="3569" marB="0" anchor="ctr"/>
                </a:tc>
                <a:tc>
                  <a:txBody>
                    <a:bodyPr/>
                    <a:lstStyle/>
                    <a:p>
                      <a:pPr algn="ctr" fontAlgn="ctr"/>
                      <a:r>
                        <a:rPr lang="tr-TR" sz="1000" u="none" strike="noStrike">
                          <a:effectLst/>
                        </a:rPr>
                        <a:t>81,69685</a:t>
                      </a:r>
                      <a:endParaRPr lang="tr-TR" sz="1000" b="1" i="0" u="none" strike="noStrike">
                        <a:solidFill>
                          <a:srgbClr val="000000"/>
                        </a:solidFill>
                        <a:effectLst/>
                        <a:latin typeface="Calibri" panose="020F0502020204030204" pitchFamily="34" charset="0"/>
                      </a:endParaRPr>
                    </a:p>
                  </a:txBody>
                  <a:tcPr marL="3569" marR="3569" marT="3569" marB="0" anchor="ctr"/>
                </a:tc>
                <a:tc>
                  <a:txBody>
                    <a:bodyPr/>
                    <a:lstStyle/>
                    <a:p>
                      <a:pPr algn="ctr" fontAlgn="ctr"/>
                      <a:r>
                        <a:rPr lang="tr-TR" sz="1000" u="none" strike="noStrike">
                          <a:effectLst/>
                        </a:rPr>
                        <a:t>4448,47</a:t>
                      </a:r>
                      <a:endParaRPr lang="tr-TR" sz="1000" b="1" i="0" u="none" strike="noStrike">
                        <a:solidFill>
                          <a:srgbClr val="000000"/>
                        </a:solidFill>
                        <a:effectLst/>
                        <a:latin typeface="Calibri" panose="020F0502020204030204" pitchFamily="34" charset="0"/>
                      </a:endParaRPr>
                    </a:p>
                  </a:txBody>
                  <a:tcPr marL="3569" marR="3569" marT="3569" marB="0" anchor="ctr"/>
                </a:tc>
                <a:tc>
                  <a:txBody>
                    <a:bodyPr/>
                    <a:lstStyle/>
                    <a:p>
                      <a:pPr algn="ctr" fontAlgn="ctr"/>
                      <a:r>
                        <a:rPr lang="tr-TR" sz="1000" u="none" strike="noStrike">
                          <a:effectLst/>
                        </a:rPr>
                        <a:t>8220,997</a:t>
                      </a:r>
                      <a:endParaRPr lang="tr-TR" sz="1000" b="1" i="0" u="none" strike="noStrike">
                        <a:solidFill>
                          <a:srgbClr val="000000"/>
                        </a:solidFill>
                        <a:effectLst/>
                        <a:latin typeface="Calibri" panose="020F0502020204030204" pitchFamily="34" charset="0"/>
                      </a:endParaRPr>
                    </a:p>
                  </a:txBody>
                  <a:tcPr marL="3569" marR="3569" marT="3569" marB="0" anchor="ctr"/>
                </a:tc>
                <a:extLst>
                  <a:ext uri="{0D108BD9-81ED-4DB2-BD59-A6C34878D82A}">
                    <a16:rowId xmlns:a16="http://schemas.microsoft.com/office/drawing/2014/main" val="278724216"/>
                  </a:ext>
                </a:extLst>
              </a:tr>
              <a:tr h="166414">
                <a:tc>
                  <a:txBody>
                    <a:bodyPr/>
                    <a:lstStyle/>
                    <a:p>
                      <a:pPr algn="l" fontAlgn="ctr"/>
                      <a:r>
                        <a:rPr lang="tr-TR" sz="1000" u="none" strike="noStrike">
                          <a:effectLst/>
                        </a:rPr>
                        <a:t>BURDUR</a:t>
                      </a:r>
                      <a:endParaRPr lang="tr-TR" sz="1000" b="1" i="0" u="none" strike="noStrike">
                        <a:solidFill>
                          <a:srgbClr val="000000"/>
                        </a:solidFill>
                        <a:effectLst/>
                        <a:latin typeface="Calibri" panose="020F0502020204030204" pitchFamily="34" charset="0"/>
                      </a:endParaRPr>
                    </a:p>
                  </a:txBody>
                  <a:tcPr marL="85655" marR="3569" marT="3569" marB="0" anchor="ctr"/>
                </a:tc>
                <a:tc>
                  <a:txBody>
                    <a:bodyPr/>
                    <a:lstStyle/>
                    <a:p>
                      <a:pPr algn="ctr" fontAlgn="ctr"/>
                      <a:r>
                        <a:rPr lang="tr-TR" sz="1000" u="none" strike="noStrike">
                          <a:effectLst/>
                        </a:rPr>
                        <a:t>8</a:t>
                      </a:r>
                      <a:endParaRPr lang="tr-TR" sz="1000" b="1" i="0" u="none" strike="noStrike">
                        <a:solidFill>
                          <a:srgbClr val="000000"/>
                        </a:solidFill>
                        <a:effectLst/>
                        <a:latin typeface="Calibri" panose="020F0502020204030204" pitchFamily="34" charset="0"/>
                      </a:endParaRPr>
                    </a:p>
                  </a:txBody>
                  <a:tcPr marL="3569" marR="3569" marT="3569" marB="0" anchor="ctr"/>
                </a:tc>
                <a:tc>
                  <a:txBody>
                    <a:bodyPr/>
                    <a:lstStyle/>
                    <a:p>
                      <a:pPr algn="ctr" fontAlgn="ctr"/>
                      <a:r>
                        <a:rPr lang="tr-TR" sz="1000" u="none" strike="noStrike">
                          <a:effectLst/>
                        </a:rPr>
                        <a:t>64</a:t>
                      </a:r>
                      <a:endParaRPr lang="tr-TR" sz="1000" b="1" i="0" u="none" strike="noStrike">
                        <a:solidFill>
                          <a:srgbClr val="000000"/>
                        </a:solidFill>
                        <a:effectLst/>
                        <a:latin typeface="Calibri" panose="020F0502020204030204" pitchFamily="34" charset="0"/>
                      </a:endParaRPr>
                    </a:p>
                  </a:txBody>
                  <a:tcPr marL="3569" marR="3569" marT="3569" marB="0" anchor="ctr"/>
                </a:tc>
                <a:tc>
                  <a:txBody>
                    <a:bodyPr/>
                    <a:lstStyle/>
                    <a:p>
                      <a:pPr algn="ctr" fontAlgn="ctr"/>
                      <a:r>
                        <a:rPr lang="tr-TR" sz="1000" u="none" strike="noStrike">
                          <a:effectLst/>
                        </a:rPr>
                        <a:t>0,02</a:t>
                      </a:r>
                      <a:endParaRPr lang="tr-TR" sz="1000" b="1" i="0" u="none" strike="noStrike">
                        <a:solidFill>
                          <a:srgbClr val="000000"/>
                        </a:solidFill>
                        <a:effectLst/>
                        <a:latin typeface="Calibri" panose="020F0502020204030204" pitchFamily="34" charset="0"/>
                      </a:endParaRPr>
                    </a:p>
                  </a:txBody>
                  <a:tcPr marL="3569" marR="3569" marT="3569" marB="0" anchor="ctr"/>
                </a:tc>
                <a:tc>
                  <a:txBody>
                    <a:bodyPr/>
                    <a:lstStyle/>
                    <a:p>
                      <a:pPr algn="ctr" fontAlgn="ctr"/>
                      <a:r>
                        <a:rPr lang="tr-TR" sz="1000" u="none" strike="noStrike">
                          <a:effectLst/>
                        </a:rPr>
                        <a:t>0,0004</a:t>
                      </a:r>
                      <a:endParaRPr lang="tr-TR" sz="1000" b="1" i="0" u="none" strike="noStrike">
                        <a:solidFill>
                          <a:srgbClr val="000000"/>
                        </a:solidFill>
                        <a:effectLst/>
                        <a:latin typeface="Calibri" panose="020F0502020204030204" pitchFamily="34" charset="0"/>
                      </a:endParaRPr>
                    </a:p>
                  </a:txBody>
                  <a:tcPr marL="3569" marR="3569" marT="3569" marB="0" anchor="ctr"/>
                </a:tc>
                <a:tc>
                  <a:txBody>
                    <a:bodyPr/>
                    <a:lstStyle/>
                    <a:p>
                      <a:pPr algn="ctr" fontAlgn="ctr"/>
                      <a:r>
                        <a:rPr lang="tr-TR" sz="1000" u="none" strike="noStrike">
                          <a:effectLst/>
                        </a:rPr>
                        <a:t>0,16</a:t>
                      </a:r>
                      <a:endParaRPr lang="tr-TR" sz="1000" b="1" i="0" u="none" strike="noStrike">
                        <a:solidFill>
                          <a:srgbClr val="000000"/>
                        </a:solidFill>
                        <a:effectLst/>
                        <a:latin typeface="Calibri" panose="020F0502020204030204" pitchFamily="34" charset="0"/>
                      </a:endParaRPr>
                    </a:p>
                  </a:txBody>
                  <a:tcPr marL="3569" marR="3569" marT="3569" marB="0" anchor="ctr"/>
                </a:tc>
                <a:tc>
                  <a:txBody>
                    <a:bodyPr/>
                    <a:lstStyle/>
                    <a:p>
                      <a:pPr algn="ctr" fontAlgn="ctr"/>
                      <a:r>
                        <a:rPr lang="tr-TR" sz="1000" u="none" strike="noStrike">
                          <a:effectLst/>
                        </a:rPr>
                        <a:t>46,69472</a:t>
                      </a:r>
                      <a:endParaRPr lang="tr-TR" sz="1000" b="1" i="0" u="none" strike="noStrike">
                        <a:solidFill>
                          <a:srgbClr val="000000"/>
                        </a:solidFill>
                        <a:effectLst/>
                        <a:latin typeface="Calibri" panose="020F0502020204030204" pitchFamily="34" charset="0"/>
                      </a:endParaRPr>
                    </a:p>
                  </a:txBody>
                  <a:tcPr marL="3569" marR="3569" marT="3569" marB="0" anchor="ctr"/>
                </a:tc>
                <a:tc>
                  <a:txBody>
                    <a:bodyPr/>
                    <a:lstStyle/>
                    <a:p>
                      <a:pPr algn="ctr" fontAlgn="ctr"/>
                      <a:r>
                        <a:rPr lang="tr-TR" sz="1000" u="none" strike="noStrike">
                          <a:effectLst/>
                        </a:rPr>
                        <a:t>1497,281</a:t>
                      </a:r>
                      <a:endParaRPr lang="tr-TR" sz="1000" b="1" i="0" u="none" strike="noStrike">
                        <a:solidFill>
                          <a:srgbClr val="000000"/>
                        </a:solidFill>
                        <a:effectLst/>
                        <a:latin typeface="Calibri" panose="020F0502020204030204" pitchFamily="34" charset="0"/>
                      </a:endParaRPr>
                    </a:p>
                  </a:txBody>
                  <a:tcPr marL="3569" marR="3569" marT="3569" marB="0" anchor="ctr"/>
                </a:tc>
                <a:tc>
                  <a:txBody>
                    <a:bodyPr/>
                    <a:lstStyle/>
                    <a:p>
                      <a:pPr algn="ctr" fontAlgn="ctr"/>
                      <a:r>
                        <a:rPr lang="tr-TR" sz="1000" u="none" strike="noStrike">
                          <a:effectLst/>
                        </a:rPr>
                        <a:t>9539,373</a:t>
                      </a:r>
                      <a:endParaRPr lang="tr-TR" sz="1000" b="1" i="0" u="none" strike="noStrike">
                        <a:solidFill>
                          <a:srgbClr val="000000"/>
                        </a:solidFill>
                        <a:effectLst/>
                        <a:latin typeface="Calibri" panose="020F0502020204030204" pitchFamily="34" charset="0"/>
                      </a:endParaRPr>
                    </a:p>
                  </a:txBody>
                  <a:tcPr marL="3569" marR="3569" marT="3569" marB="0" anchor="ctr"/>
                </a:tc>
                <a:extLst>
                  <a:ext uri="{0D108BD9-81ED-4DB2-BD59-A6C34878D82A}">
                    <a16:rowId xmlns:a16="http://schemas.microsoft.com/office/drawing/2014/main" val="2879558534"/>
                  </a:ext>
                </a:extLst>
              </a:tr>
              <a:tr h="166414">
                <a:tc>
                  <a:txBody>
                    <a:bodyPr/>
                    <a:lstStyle/>
                    <a:p>
                      <a:pPr algn="l" fontAlgn="ctr"/>
                      <a:r>
                        <a:rPr lang="tr-TR" sz="1000" u="none" strike="noStrike">
                          <a:effectLst/>
                        </a:rPr>
                        <a:t>KOCAELİ</a:t>
                      </a:r>
                      <a:endParaRPr lang="tr-TR" sz="1000" b="1" i="0" u="none" strike="noStrike">
                        <a:solidFill>
                          <a:srgbClr val="000000"/>
                        </a:solidFill>
                        <a:effectLst/>
                        <a:latin typeface="Calibri" panose="020F0502020204030204" pitchFamily="34" charset="0"/>
                      </a:endParaRPr>
                    </a:p>
                  </a:txBody>
                  <a:tcPr marL="85655" marR="3569" marT="3569" marB="0" anchor="ctr"/>
                </a:tc>
                <a:tc>
                  <a:txBody>
                    <a:bodyPr/>
                    <a:lstStyle/>
                    <a:p>
                      <a:pPr algn="ctr" fontAlgn="ctr"/>
                      <a:r>
                        <a:rPr lang="tr-TR" sz="1000" u="none" strike="noStrike">
                          <a:effectLst/>
                        </a:rPr>
                        <a:t>56</a:t>
                      </a:r>
                      <a:endParaRPr lang="tr-TR" sz="1000" b="1" i="0" u="none" strike="noStrike">
                        <a:solidFill>
                          <a:srgbClr val="000000"/>
                        </a:solidFill>
                        <a:effectLst/>
                        <a:latin typeface="Calibri" panose="020F0502020204030204" pitchFamily="34" charset="0"/>
                      </a:endParaRPr>
                    </a:p>
                  </a:txBody>
                  <a:tcPr marL="3569" marR="3569" marT="3569" marB="0" anchor="ctr"/>
                </a:tc>
                <a:tc>
                  <a:txBody>
                    <a:bodyPr/>
                    <a:lstStyle/>
                    <a:p>
                      <a:pPr algn="ctr" fontAlgn="ctr"/>
                      <a:r>
                        <a:rPr lang="tr-TR" sz="1000" u="none" strike="noStrike">
                          <a:effectLst/>
                        </a:rPr>
                        <a:t>3136</a:t>
                      </a:r>
                      <a:endParaRPr lang="tr-TR" sz="1000" b="1" i="0" u="none" strike="noStrike">
                        <a:solidFill>
                          <a:srgbClr val="000000"/>
                        </a:solidFill>
                        <a:effectLst/>
                        <a:latin typeface="Calibri" panose="020F0502020204030204" pitchFamily="34" charset="0"/>
                      </a:endParaRPr>
                    </a:p>
                  </a:txBody>
                  <a:tcPr marL="3569" marR="3569" marT="3569" marB="0" anchor="ctr"/>
                </a:tc>
                <a:tc>
                  <a:txBody>
                    <a:bodyPr/>
                    <a:lstStyle/>
                    <a:p>
                      <a:pPr algn="ctr" fontAlgn="ctr"/>
                      <a:r>
                        <a:rPr lang="tr-TR" sz="1000" u="none" strike="noStrike">
                          <a:effectLst/>
                        </a:rPr>
                        <a:t>2,03</a:t>
                      </a:r>
                      <a:endParaRPr lang="tr-TR" sz="1000" b="1" i="0" u="none" strike="noStrike">
                        <a:solidFill>
                          <a:srgbClr val="000000"/>
                        </a:solidFill>
                        <a:effectLst/>
                        <a:latin typeface="Calibri" panose="020F0502020204030204" pitchFamily="34" charset="0"/>
                      </a:endParaRPr>
                    </a:p>
                  </a:txBody>
                  <a:tcPr marL="3569" marR="3569" marT="3569" marB="0" anchor="ctr"/>
                </a:tc>
                <a:tc>
                  <a:txBody>
                    <a:bodyPr/>
                    <a:lstStyle/>
                    <a:p>
                      <a:pPr algn="ctr" fontAlgn="ctr"/>
                      <a:r>
                        <a:rPr lang="tr-TR" sz="1000" u="none" strike="noStrike">
                          <a:effectLst/>
                        </a:rPr>
                        <a:t>4,1209</a:t>
                      </a:r>
                      <a:endParaRPr lang="tr-TR" sz="1000" b="1" i="0" u="none" strike="noStrike">
                        <a:solidFill>
                          <a:srgbClr val="000000"/>
                        </a:solidFill>
                        <a:effectLst/>
                        <a:latin typeface="Calibri" panose="020F0502020204030204" pitchFamily="34" charset="0"/>
                      </a:endParaRPr>
                    </a:p>
                  </a:txBody>
                  <a:tcPr marL="3569" marR="3569" marT="3569" marB="0" anchor="ctr"/>
                </a:tc>
                <a:tc>
                  <a:txBody>
                    <a:bodyPr/>
                    <a:lstStyle/>
                    <a:p>
                      <a:pPr algn="ctr" fontAlgn="ctr"/>
                      <a:r>
                        <a:rPr lang="tr-TR" sz="1000" u="none" strike="noStrike">
                          <a:effectLst/>
                        </a:rPr>
                        <a:t>113,68</a:t>
                      </a:r>
                      <a:endParaRPr lang="tr-TR" sz="1000" b="1" i="0" u="none" strike="noStrike">
                        <a:solidFill>
                          <a:srgbClr val="000000"/>
                        </a:solidFill>
                        <a:effectLst/>
                        <a:latin typeface="Calibri" panose="020F0502020204030204" pitchFamily="34" charset="0"/>
                      </a:endParaRPr>
                    </a:p>
                  </a:txBody>
                  <a:tcPr marL="3569" marR="3569" marT="3569" marB="0" anchor="ctr"/>
                </a:tc>
                <a:tc>
                  <a:txBody>
                    <a:bodyPr/>
                    <a:lstStyle/>
                    <a:p>
                      <a:pPr algn="ctr" fontAlgn="ctr"/>
                      <a:r>
                        <a:rPr lang="tr-TR" sz="1000" u="none" strike="noStrike">
                          <a:effectLst/>
                        </a:rPr>
                        <a:t>114,3431</a:t>
                      </a:r>
                      <a:endParaRPr lang="tr-TR" sz="1000" b="1" i="0" u="none" strike="noStrike">
                        <a:solidFill>
                          <a:srgbClr val="000000"/>
                        </a:solidFill>
                        <a:effectLst/>
                        <a:latin typeface="Calibri" panose="020F0502020204030204" pitchFamily="34" charset="0"/>
                      </a:endParaRPr>
                    </a:p>
                  </a:txBody>
                  <a:tcPr marL="3569" marR="3569" marT="3569" marB="0" anchor="ctr"/>
                </a:tc>
                <a:tc>
                  <a:txBody>
                    <a:bodyPr/>
                    <a:lstStyle/>
                    <a:p>
                      <a:pPr algn="ctr" fontAlgn="ctr"/>
                      <a:r>
                        <a:rPr lang="tr-TR" sz="1000" u="none" strike="noStrike">
                          <a:effectLst/>
                        </a:rPr>
                        <a:t>3403,917</a:t>
                      </a:r>
                      <a:endParaRPr lang="tr-TR" sz="1000" b="1" i="0" u="none" strike="noStrike">
                        <a:solidFill>
                          <a:srgbClr val="000000"/>
                        </a:solidFill>
                        <a:effectLst/>
                        <a:latin typeface="Calibri" panose="020F0502020204030204" pitchFamily="34" charset="0"/>
                      </a:endParaRPr>
                    </a:p>
                  </a:txBody>
                  <a:tcPr marL="3569" marR="3569" marT="3569" marB="0" anchor="ctr"/>
                </a:tc>
                <a:tc>
                  <a:txBody>
                    <a:bodyPr/>
                    <a:lstStyle/>
                    <a:p>
                      <a:pPr algn="ctr" fontAlgn="ctr"/>
                      <a:r>
                        <a:rPr lang="tr-TR" sz="1000" u="none" strike="noStrike">
                          <a:effectLst/>
                        </a:rPr>
                        <a:t>2467,08</a:t>
                      </a:r>
                      <a:endParaRPr lang="tr-TR" sz="1000" b="1" i="0" u="none" strike="noStrike">
                        <a:solidFill>
                          <a:srgbClr val="000000"/>
                        </a:solidFill>
                        <a:effectLst/>
                        <a:latin typeface="Calibri" panose="020F0502020204030204" pitchFamily="34" charset="0"/>
                      </a:endParaRPr>
                    </a:p>
                  </a:txBody>
                  <a:tcPr marL="3569" marR="3569" marT="3569" marB="0" anchor="ctr"/>
                </a:tc>
                <a:extLst>
                  <a:ext uri="{0D108BD9-81ED-4DB2-BD59-A6C34878D82A}">
                    <a16:rowId xmlns:a16="http://schemas.microsoft.com/office/drawing/2014/main" val="3786875399"/>
                  </a:ext>
                </a:extLst>
              </a:tr>
              <a:tr h="166414">
                <a:tc>
                  <a:txBody>
                    <a:bodyPr/>
                    <a:lstStyle/>
                    <a:p>
                      <a:pPr algn="l" fontAlgn="ctr"/>
                      <a:r>
                        <a:rPr lang="tr-TR" sz="1000" u="none" strike="noStrike">
                          <a:effectLst/>
                        </a:rPr>
                        <a:t>İSTANBUL</a:t>
                      </a:r>
                      <a:endParaRPr lang="tr-TR" sz="1000" b="1" i="0" u="none" strike="noStrike">
                        <a:solidFill>
                          <a:srgbClr val="000000"/>
                        </a:solidFill>
                        <a:effectLst/>
                        <a:latin typeface="Calibri" panose="020F0502020204030204" pitchFamily="34" charset="0"/>
                      </a:endParaRPr>
                    </a:p>
                  </a:txBody>
                  <a:tcPr marL="85655" marR="3569" marT="3569" marB="0" anchor="ctr"/>
                </a:tc>
                <a:tc>
                  <a:txBody>
                    <a:bodyPr/>
                    <a:lstStyle/>
                    <a:p>
                      <a:pPr algn="ctr" fontAlgn="ctr"/>
                      <a:r>
                        <a:rPr lang="tr-TR" sz="1000" u="none" strike="noStrike" dirty="0">
                          <a:effectLst/>
                        </a:rPr>
                        <a:t>540</a:t>
                      </a:r>
                      <a:endParaRPr lang="tr-TR" sz="1000" b="1" i="0" u="none" strike="noStrike" dirty="0">
                        <a:solidFill>
                          <a:srgbClr val="000000"/>
                        </a:solidFill>
                        <a:effectLst/>
                        <a:latin typeface="Calibri" panose="020F0502020204030204" pitchFamily="34" charset="0"/>
                      </a:endParaRPr>
                    </a:p>
                  </a:txBody>
                  <a:tcPr marL="3569" marR="3569" marT="3569" marB="0" anchor="ctr"/>
                </a:tc>
                <a:tc>
                  <a:txBody>
                    <a:bodyPr/>
                    <a:lstStyle/>
                    <a:p>
                      <a:pPr algn="ctr" fontAlgn="ctr"/>
                      <a:r>
                        <a:rPr lang="tr-TR" sz="1000" u="none" strike="noStrike">
                          <a:effectLst/>
                        </a:rPr>
                        <a:t>291600</a:t>
                      </a:r>
                      <a:endParaRPr lang="tr-TR" sz="1000" b="1" i="0" u="none" strike="noStrike">
                        <a:solidFill>
                          <a:srgbClr val="000000"/>
                        </a:solidFill>
                        <a:effectLst/>
                        <a:latin typeface="Calibri" panose="020F0502020204030204" pitchFamily="34" charset="0"/>
                      </a:endParaRPr>
                    </a:p>
                  </a:txBody>
                  <a:tcPr marL="3569" marR="3569" marT="3569" marB="0" anchor="ctr"/>
                </a:tc>
                <a:tc>
                  <a:txBody>
                    <a:bodyPr/>
                    <a:lstStyle/>
                    <a:p>
                      <a:pPr algn="ctr" fontAlgn="ctr"/>
                      <a:r>
                        <a:rPr lang="tr-TR" sz="1000" u="none" strike="noStrike">
                          <a:effectLst/>
                        </a:rPr>
                        <a:t>15,83</a:t>
                      </a:r>
                      <a:endParaRPr lang="tr-TR" sz="1000" b="1" i="0" u="none" strike="noStrike">
                        <a:solidFill>
                          <a:srgbClr val="000000"/>
                        </a:solidFill>
                        <a:effectLst/>
                        <a:latin typeface="Calibri" panose="020F0502020204030204" pitchFamily="34" charset="0"/>
                      </a:endParaRPr>
                    </a:p>
                  </a:txBody>
                  <a:tcPr marL="3569" marR="3569" marT="3569" marB="0" anchor="ctr"/>
                </a:tc>
                <a:tc>
                  <a:txBody>
                    <a:bodyPr/>
                    <a:lstStyle/>
                    <a:p>
                      <a:pPr algn="ctr" fontAlgn="ctr"/>
                      <a:r>
                        <a:rPr lang="tr-TR" sz="1000" u="none" strike="noStrike">
                          <a:effectLst/>
                        </a:rPr>
                        <a:t>250,5889</a:t>
                      </a:r>
                      <a:endParaRPr lang="tr-TR" sz="1000" b="1" i="0" u="none" strike="noStrike">
                        <a:solidFill>
                          <a:srgbClr val="000000"/>
                        </a:solidFill>
                        <a:effectLst/>
                        <a:latin typeface="Calibri" panose="020F0502020204030204" pitchFamily="34" charset="0"/>
                      </a:endParaRPr>
                    </a:p>
                  </a:txBody>
                  <a:tcPr marL="3569" marR="3569" marT="3569" marB="0" anchor="ctr"/>
                </a:tc>
                <a:tc>
                  <a:txBody>
                    <a:bodyPr/>
                    <a:lstStyle/>
                    <a:p>
                      <a:pPr algn="ctr" fontAlgn="ctr"/>
                      <a:r>
                        <a:rPr lang="tr-TR" sz="1000" u="none" strike="noStrike">
                          <a:effectLst/>
                        </a:rPr>
                        <a:t>8548,2</a:t>
                      </a:r>
                      <a:endParaRPr lang="tr-TR" sz="1000" b="1" i="0" u="none" strike="noStrike">
                        <a:solidFill>
                          <a:srgbClr val="000000"/>
                        </a:solidFill>
                        <a:effectLst/>
                        <a:latin typeface="Calibri" panose="020F0502020204030204" pitchFamily="34" charset="0"/>
                      </a:endParaRPr>
                    </a:p>
                  </a:txBody>
                  <a:tcPr marL="3569" marR="3569" marT="3569" marB="0" anchor="ctr"/>
                </a:tc>
                <a:tc>
                  <a:txBody>
                    <a:bodyPr/>
                    <a:lstStyle/>
                    <a:p>
                      <a:pPr algn="ctr" fontAlgn="ctr"/>
                      <a:r>
                        <a:rPr lang="tr-TR" sz="1000" u="none" strike="noStrike">
                          <a:effectLst/>
                        </a:rPr>
                        <a:t>578,7945</a:t>
                      </a:r>
                      <a:endParaRPr lang="tr-TR" sz="1000" b="1" i="0" u="none" strike="noStrike">
                        <a:solidFill>
                          <a:srgbClr val="000000"/>
                        </a:solidFill>
                        <a:effectLst/>
                        <a:latin typeface="Calibri" panose="020F0502020204030204" pitchFamily="34" charset="0"/>
                      </a:endParaRPr>
                    </a:p>
                  </a:txBody>
                  <a:tcPr marL="3569" marR="3569" marT="3569" marB="0" anchor="ctr"/>
                </a:tc>
                <a:tc>
                  <a:txBody>
                    <a:bodyPr/>
                    <a:lstStyle/>
                    <a:p>
                      <a:pPr algn="ctr" fontAlgn="ctr"/>
                      <a:r>
                        <a:rPr lang="tr-TR" sz="1000" u="none" strike="noStrike">
                          <a:effectLst/>
                        </a:rPr>
                        <a:t>1505,013</a:t>
                      </a:r>
                      <a:endParaRPr lang="tr-TR" sz="1000" b="1" i="0" u="none" strike="noStrike">
                        <a:solidFill>
                          <a:srgbClr val="000000"/>
                        </a:solidFill>
                        <a:effectLst/>
                        <a:latin typeface="Calibri" panose="020F0502020204030204" pitchFamily="34" charset="0"/>
                      </a:endParaRPr>
                    </a:p>
                  </a:txBody>
                  <a:tcPr marL="3569" marR="3569" marT="3569" marB="0" anchor="ctr"/>
                </a:tc>
                <a:tc>
                  <a:txBody>
                    <a:bodyPr/>
                    <a:lstStyle/>
                    <a:p>
                      <a:pPr algn="ctr" fontAlgn="ctr"/>
                      <a:r>
                        <a:rPr lang="tr-TR" sz="1000" u="none" strike="noStrike">
                          <a:effectLst/>
                        </a:rPr>
                        <a:t>188642,8</a:t>
                      </a:r>
                      <a:endParaRPr lang="tr-TR" sz="1000" b="1" i="0" u="none" strike="noStrike">
                        <a:solidFill>
                          <a:srgbClr val="000000"/>
                        </a:solidFill>
                        <a:effectLst/>
                        <a:latin typeface="Calibri" panose="020F0502020204030204" pitchFamily="34" charset="0"/>
                      </a:endParaRPr>
                    </a:p>
                  </a:txBody>
                  <a:tcPr marL="3569" marR="3569" marT="3569" marB="0" anchor="ctr"/>
                </a:tc>
                <a:extLst>
                  <a:ext uri="{0D108BD9-81ED-4DB2-BD59-A6C34878D82A}">
                    <a16:rowId xmlns:a16="http://schemas.microsoft.com/office/drawing/2014/main" val="2163591868"/>
                  </a:ext>
                </a:extLst>
              </a:tr>
              <a:tr h="166414">
                <a:tc>
                  <a:txBody>
                    <a:bodyPr/>
                    <a:lstStyle/>
                    <a:p>
                      <a:pPr algn="l" fontAlgn="ctr"/>
                      <a:r>
                        <a:rPr lang="tr-TR" sz="1000" u="none" strike="noStrike">
                          <a:effectLst/>
                        </a:rPr>
                        <a:t>TUNCELİ</a:t>
                      </a:r>
                      <a:endParaRPr lang="tr-TR" sz="1000" b="1" i="0" u="none" strike="noStrike">
                        <a:solidFill>
                          <a:srgbClr val="000000"/>
                        </a:solidFill>
                        <a:effectLst/>
                        <a:latin typeface="Calibri" panose="020F0502020204030204" pitchFamily="34" charset="0"/>
                      </a:endParaRPr>
                    </a:p>
                  </a:txBody>
                  <a:tcPr marL="85655" marR="3569" marT="3569" marB="0" anchor="ctr"/>
                </a:tc>
                <a:tc>
                  <a:txBody>
                    <a:bodyPr/>
                    <a:lstStyle/>
                    <a:p>
                      <a:pPr algn="ctr" fontAlgn="ctr"/>
                      <a:r>
                        <a:rPr lang="tr-TR" sz="1000" u="none" strike="noStrike">
                          <a:effectLst/>
                        </a:rPr>
                        <a:t>0,06</a:t>
                      </a:r>
                      <a:endParaRPr lang="tr-TR" sz="1000" b="1" i="0" u="none" strike="noStrike">
                        <a:solidFill>
                          <a:srgbClr val="000000"/>
                        </a:solidFill>
                        <a:effectLst/>
                        <a:latin typeface="Calibri" panose="020F0502020204030204" pitchFamily="34" charset="0"/>
                      </a:endParaRPr>
                    </a:p>
                  </a:txBody>
                  <a:tcPr marL="3569" marR="3569" marT="3569" marB="0" anchor="ctr"/>
                </a:tc>
                <a:tc>
                  <a:txBody>
                    <a:bodyPr/>
                    <a:lstStyle/>
                    <a:p>
                      <a:pPr algn="ctr" fontAlgn="ctr"/>
                      <a:r>
                        <a:rPr lang="tr-TR" sz="1000" u="none" strike="noStrike">
                          <a:effectLst/>
                        </a:rPr>
                        <a:t>0,0036</a:t>
                      </a:r>
                      <a:endParaRPr lang="tr-TR" sz="1000" b="1" i="0" u="none" strike="noStrike">
                        <a:solidFill>
                          <a:srgbClr val="000000"/>
                        </a:solidFill>
                        <a:effectLst/>
                        <a:latin typeface="Calibri" panose="020F0502020204030204" pitchFamily="34" charset="0"/>
                      </a:endParaRPr>
                    </a:p>
                  </a:txBody>
                  <a:tcPr marL="3569" marR="3569" marT="3569" marB="0" anchor="ctr"/>
                </a:tc>
                <a:tc>
                  <a:txBody>
                    <a:bodyPr/>
                    <a:lstStyle/>
                    <a:p>
                      <a:pPr algn="ctr" fontAlgn="ctr"/>
                      <a:r>
                        <a:rPr lang="tr-TR" sz="1000" u="none" strike="noStrike">
                          <a:effectLst/>
                        </a:rPr>
                        <a:t>0,08</a:t>
                      </a:r>
                      <a:endParaRPr lang="tr-TR" sz="1000" b="1" i="0" u="none" strike="noStrike">
                        <a:solidFill>
                          <a:srgbClr val="000000"/>
                        </a:solidFill>
                        <a:effectLst/>
                        <a:latin typeface="Calibri" panose="020F0502020204030204" pitchFamily="34" charset="0"/>
                      </a:endParaRPr>
                    </a:p>
                  </a:txBody>
                  <a:tcPr marL="3569" marR="3569" marT="3569" marB="0" anchor="ctr"/>
                </a:tc>
                <a:tc>
                  <a:txBody>
                    <a:bodyPr/>
                    <a:lstStyle/>
                    <a:p>
                      <a:pPr algn="ctr" fontAlgn="ctr"/>
                      <a:r>
                        <a:rPr lang="tr-TR" sz="1000" u="none" strike="noStrike">
                          <a:effectLst/>
                        </a:rPr>
                        <a:t>0,0064</a:t>
                      </a:r>
                      <a:endParaRPr lang="tr-TR" sz="1000" b="1" i="0" u="none" strike="noStrike">
                        <a:solidFill>
                          <a:srgbClr val="000000"/>
                        </a:solidFill>
                        <a:effectLst/>
                        <a:latin typeface="Calibri" panose="020F0502020204030204" pitchFamily="34" charset="0"/>
                      </a:endParaRPr>
                    </a:p>
                  </a:txBody>
                  <a:tcPr marL="3569" marR="3569" marT="3569" marB="0" anchor="ctr"/>
                </a:tc>
                <a:tc>
                  <a:txBody>
                    <a:bodyPr/>
                    <a:lstStyle/>
                    <a:p>
                      <a:pPr algn="ctr" fontAlgn="ctr"/>
                      <a:r>
                        <a:rPr lang="tr-TR" sz="1000" u="none" strike="noStrike">
                          <a:effectLst/>
                        </a:rPr>
                        <a:t>0,0048</a:t>
                      </a:r>
                      <a:endParaRPr lang="tr-TR" sz="1000" b="1" i="0" u="none" strike="noStrike">
                        <a:solidFill>
                          <a:srgbClr val="000000"/>
                        </a:solidFill>
                        <a:effectLst/>
                        <a:latin typeface="Calibri" panose="020F0502020204030204" pitchFamily="34" charset="0"/>
                      </a:endParaRPr>
                    </a:p>
                  </a:txBody>
                  <a:tcPr marL="3569" marR="3569" marT="3569" marB="0" anchor="ctr"/>
                </a:tc>
                <a:tc>
                  <a:txBody>
                    <a:bodyPr/>
                    <a:lstStyle/>
                    <a:p>
                      <a:pPr algn="ctr" fontAlgn="ctr"/>
                      <a:r>
                        <a:rPr lang="tr-TR" sz="1000" u="none" strike="noStrike">
                          <a:effectLst/>
                        </a:rPr>
                        <a:t>48,71407</a:t>
                      </a:r>
                      <a:endParaRPr lang="tr-TR" sz="1000" b="1" i="0" u="none" strike="noStrike">
                        <a:solidFill>
                          <a:srgbClr val="000000"/>
                        </a:solidFill>
                        <a:effectLst/>
                        <a:latin typeface="Calibri" panose="020F0502020204030204" pitchFamily="34" charset="0"/>
                      </a:endParaRPr>
                    </a:p>
                  </a:txBody>
                  <a:tcPr marL="3569" marR="3569" marT="3569" marB="0" anchor="ctr"/>
                </a:tc>
                <a:tc>
                  <a:txBody>
                    <a:bodyPr/>
                    <a:lstStyle/>
                    <a:p>
                      <a:pPr algn="ctr" fontAlgn="ctr"/>
                      <a:r>
                        <a:rPr lang="tr-TR" sz="1000" u="none" strike="noStrike">
                          <a:effectLst/>
                        </a:rPr>
                        <a:t>2367,219</a:t>
                      </a:r>
                      <a:endParaRPr lang="tr-TR" sz="1000" b="1" i="0" u="none" strike="noStrike">
                        <a:solidFill>
                          <a:srgbClr val="000000"/>
                        </a:solidFill>
                        <a:effectLst/>
                        <a:latin typeface="Calibri" panose="020F0502020204030204" pitchFamily="34" charset="0"/>
                      </a:endParaRPr>
                    </a:p>
                  </a:txBody>
                  <a:tcPr marL="3569" marR="3569" marT="3569" marB="0" anchor="ctr"/>
                </a:tc>
                <a:tc>
                  <a:txBody>
                    <a:bodyPr/>
                    <a:lstStyle/>
                    <a:p>
                      <a:pPr algn="ctr" fontAlgn="ctr"/>
                      <a:r>
                        <a:rPr lang="tr-TR" sz="1000" u="none" strike="noStrike">
                          <a:effectLst/>
                        </a:rPr>
                        <a:t>11153,41</a:t>
                      </a:r>
                      <a:endParaRPr lang="tr-TR" sz="1000" b="1" i="0" u="none" strike="noStrike">
                        <a:solidFill>
                          <a:srgbClr val="000000"/>
                        </a:solidFill>
                        <a:effectLst/>
                        <a:latin typeface="Calibri" panose="020F0502020204030204" pitchFamily="34" charset="0"/>
                      </a:endParaRPr>
                    </a:p>
                  </a:txBody>
                  <a:tcPr marL="3569" marR="3569" marT="3569" marB="0" anchor="ctr"/>
                </a:tc>
                <a:extLst>
                  <a:ext uri="{0D108BD9-81ED-4DB2-BD59-A6C34878D82A}">
                    <a16:rowId xmlns:a16="http://schemas.microsoft.com/office/drawing/2014/main" val="4231261464"/>
                  </a:ext>
                </a:extLst>
              </a:tr>
              <a:tr h="166414">
                <a:tc>
                  <a:txBody>
                    <a:bodyPr/>
                    <a:lstStyle/>
                    <a:p>
                      <a:pPr algn="l" fontAlgn="ctr"/>
                      <a:r>
                        <a:rPr lang="tr-TR" sz="1000" u="none" strike="noStrike">
                          <a:effectLst/>
                        </a:rPr>
                        <a:t>ELAZIĞ</a:t>
                      </a:r>
                      <a:endParaRPr lang="tr-TR" sz="1000" b="1" i="0" u="none" strike="noStrike">
                        <a:solidFill>
                          <a:srgbClr val="000000"/>
                        </a:solidFill>
                        <a:effectLst/>
                        <a:latin typeface="Calibri" panose="020F0502020204030204" pitchFamily="34" charset="0"/>
                      </a:endParaRPr>
                    </a:p>
                  </a:txBody>
                  <a:tcPr marL="85655" marR="3569" marT="3569" marB="0" anchor="ctr"/>
                </a:tc>
                <a:tc>
                  <a:txBody>
                    <a:bodyPr/>
                    <a:lstStyle/>
                    <a:p>
                      <a:pPr algn="ctr" fontAlgn="ctr"/>
                      <a:r>
                        <a:rPr lang="tr-TR" sz="1000" u="none" strike="noStrike">
                          <a:effectLst/>
                        </a:rPr>
                        <a:t>13</a:t>
                      </a:r>
                      <a:endParaRPr lang="tr-TR" sz="1000" b="1" i="0" u="none" strike="noStrike">
                        <a:solidFill>
                          <a:srgbClr val="000000"/>
                        </a:solidFill>
                        <a:effectLst/>
                        <a:latin typeface="Calibri" panose="020F0502020204030204" pitchFamily="34" charset="0"/>
                      </a:endParaRPr>
                    </a:p>
                  </a:txBody>
                  <a:tcPr marL="3569" marR="3569" marT="3569" marB="0" anchor="ctr"/>
                </a:tc>
                <a:tc>
                  <a:txBody>
                    <a:bodyPr/>
                    <a:lstStyle/>
                    <a:p>
                      <a:pPr algn="ctr" fontAlgn="ctr"/>
                      <a:r>
                        <a:rPr lang="tr-TR" sz="1000" u="none" strike="noStrike" dirty="0">
                          <a:effectLst/>
                        </a:rPr>
                        <a:t>169</a:t>
                      </a:r>
                      <a:endParaRPr lang="tr-TR" sz="1000" b="1" i="0" u="none" strike="noStrike" dirty="0">
                        <a:solidFill>
                          <a:srgbClr val="000000"/>
                        </a:solidFill>
                        <a:effectLst/>
                        <a:latin typeface="Calibri" panose="020F0502020204030204" pitchFamily="34" charset="0"/>
                      </a:endParaRPr>
                    </a:p>
                  </a:txBody>
                  <a:tcPr marL="3569" marR="3569" marT="3569" marB="0" anchor="ctr"/>
                </a:tc>
                <a:tc>
                  <a:txBody>
                    <a:bodyPr/>
                    <a:lstStyle/>
                    <a:p>
                      <a:pPr algn="ctr" fontAlgn="ctr"/>
                      <a:r>
                        <a:rPr lang="tr-TR" sz="1000" u="none" strike="noStrike">
                          <a:effectLst/>
                        </a:rPr>
                        <a:t>0,5</a:t>
                      </a:r>
                      <a:endParaRPr lang="tr-TR" sz="1000" b="1" i="0" u="none" strike="noStrike">
                        <a:solidFill>
                          <a:srgbClr val="000000"/>
                        </a:solidFill>
                        <a:effectLst/>
                        <a:latin typeface="Calibri" panose="020F0502020204030204" pitchFamily="34" charset="0"/>
                      </a:endParaRPr>
                    </a:p>
                  </a:txBody>
                  <a:tcPr marL="3569" marR="3569" marT="3569" marB="0" anchor="ctr"/>
                </a:tc>
                <a:tc>
                  <a:txBody>
                    <a:bodyPr/>
                    <a:lstStyle/>
                    <a:p>
                      <a:pPr algn="ctr" fontAlgn="ctr"/>
                      <a:r>
                        <a:rPr lang="tr-TR" sz="1000" u="none" strike="noStrike">
                          <a:effectLst/>
                        </a:rPr>
                        <a:t>0,25</a:t>
                      </a:r>
                      <a:endParaRPr lang="tr-TR" sz="1000" b="1" i="0" u="none" strike="noStrike">
                        <a:solidFill>
                          <a:srgbClr val="000000"/>
                        </a:solidFill>
                        <a:effectLst/>
                        <a:latin typeface="Calibri" panose="020F0502020204030204" pitchFamily="34" charset="0"/>
                      </a:endParaRPr>
                    </a:p>
                  </a:txBody>
                  <a:tcPr marL="3569" marR="3569" marT="3569" marB="0" anchor="ctr"/>
                </a:tc>
                <a:tc>
                  <a:txBody>
                    <a:bodyPr/>
                    <a:lstStyle/>
                    <a:p>
                      <a:pPr algn="ctr" fontAlgn="ctr"/>
                      <a:r>
                        <a:rPr lang="tr-TR" sz="1000" u="none" strike="noStrike">
                          <a:effectLst/>
                        </a:rPr>
                        <a:t>6,5</a:t>
                      </a:r>
                      <a:endParaRPr lang="tr-TR" sz="1000" b="1" i="0" u="none" strike="noStrike">
                        <a:solidFill>
                          <a:srgbClr val="000000"/>
                        </a:solidFill>
                        <a:effectLst/>
                        <a:latin typeface="Calibri" panose="020F0502020204030204" pitchFamily="34" charset="0"/>
                      </a:endParaRPr>
                    </a:p>
                  </a:txBody>
                  <a:tcPr marL="3569" marR="3569" marT="3569" marB="0" anchor="ctr"/>
                </a:tc>
                <a:tc>
                  <a:txBody>
                    <a:bodyPr/>
                    <a:lstStyle/>
                    <a:p>
                      <a:pPr algn="ctr" fontAlgn="ctr"/>
                      <a:r>
                        <a:rPr lang="tr-TR" sz="1000" u="none" strike="noStrike">
                          <a:effectLst/>
                        </a:rPr>
                        <a:t>62,84955</a:t>
                      </a:r>
                      <a:endParaRPr lang="tr-TR" sz="1000" b="1" i="0" u="none" strike="noStrike">
                        <a:solidFill>
                          <a:srgbClr val="000000"/>
                        </a:solidFill>
                        <a:effectLst/>
                        <a:latin typeface="Calibri" panose="020F0502020204030204" pitchFamily="34" charset="0"/>
                      </a:endParaRPr>
                    </a:p>
                  </a:txBody>
                  <a:tcPr marL="3569" marR="3569" marT="3569" marB="0" anchor="ctr"/>
                </a:tc>
                <a:tc>
                  <a:txBody>
                    <a:bodyPr/>
                    <a:lstStyle/>
                    <a:p>
                      <a:pPr algn="ctr" fontAlgn="ctr"/>
                      <a:r>
                        <a:rPr lang="tr-TR" sz="1000" u="none" strike="noStrike">
                          <a:effectLst/>
                        </a:rPr>
                        <a:t>2484,978</a:t>
                      </a:r>
                      <a:endParaRPr lang="tr-TR" sz="1000" b="1" i="0" u="none" strike="noStrike">
                        <a:solidFill>
                          <a:srgbClr val="000000"/>
                        </a:solidFill>
                        <a:effectLst/>
                        <a:latin typeface="Calibri" panose="020F0502020204030204" pitchFamily="34" charset="0"/>
                      </a:endParaRPr>
                    </a:p>
                  </a:txBody>
                  <a:tcPr marL="3569" marR="3569" marT="3569" marB="0" anchor="ctr"/>
                </a:tc>
                <a:tc>
                  <a:txBody>
                    <a:bodyPr/>
                    <a:lstStyle/>
                    <a:p>
                      <a:pPr algn="ctr" fontAlgn="ctr"/>
                      <a:r>
                        <a:rPr lang="tr-TR" sz="1000" u="none" strike="noStrike">
                          <a:effectLst/>
                        </a:rPr>
                        <a:t>8587,676</a:t>
                      </a:r>
                      <a:endParaRPr lang="tr-TR" sz="1000" b="1" i="0" u="none" strike="noStrike">
                        <a:solidFill>
                          <a:srgbClr val="000000"/>
                        </a:solidFill>
                        <a:effectLst/>
                        <a:latin typeface="Calibri" panose="020F0502020204030204" pitchFamily="34" charset="0"/>
                      </a:endParaRPr>
                    </a:p>
                  </a:txBody>
                  <a:tcPr marL="3569" marR="3569" marT="3569" marB="0" anchor="ctr"/>
                </a:tc>
                <a:extLst>
                  <a:ext uri="{0D108BD9-81ED-4DB2-BD59-A6C34878D82A}">
                    <a16:rowId xmlns:a16="http://schemas.microsoft.com/office/drawing/2014/main" val="2919063905"/>
                  </a:ext>
                </a:extLst>
              </a:tr>
              <a:tr h="166414">
                <a:tc>
                  <a:txBody>
                    <a:bodyPr/>
                    <a:lstStyle/>
                    <a:p>
                      <a:pPr algn="l" fontAlgn="ctr"/>
                      <a:r>
                        <a:rPr lang="tr-TR" sz="1000" u="none" strike="noStrike">
                          <a:effectLst/>
                        </a:rPr>
                        <a:t>ŞANLIURFA</a:t>
                      </a:r>
                      <a:endParaRPr lang="tr-TR" sz="1000" b="1" i="0" u="none" strike="noStrike">
                        <a:solidFill>
                          <a:srgbClr val="000000"/>
                        </a:solidFill>
                        <a:effectLst/>
                        <a:latin typeface="Calibri" panose="020F0502020204030204" pitchFamily="34" charset="0"/>
                      </a:endParaRPr>
                    </a:p>
                  </a:txBody>
                  <a:tcPr marL="85655" marR="3569" marT="3569" marB="0" anchor="ctr"/>
                </a:tc>
                <a:tc>
                  <a:txBody>
                    <a:bodyPr/>
                    <a:lstStyle/>
                    <a:p>
                      <a:pPr algn="ctr" fontAlgn="ctr"/>
                      <a:r>
                        <a:rPr lang="tr-TR" sz="1000" u="none" strike="noStrike" dirty="0">
                          <a:effectLst/>
                        </a:rPr>
                        <a:t>429</a:t>
                      </a:r>
                      <a:endParaRPr lang="tr-TR" sz="1000" b="1" i="0" u="none" strike="noStrike" dirty="0">
                        <a:solidFill>
                          <a:srgbClr val="000000"/>
                        </a:solidFill>
                        <a:effectLst/>
                        <a:latin typeface="Calibri" panose="020F0502020204030204" pitchFamily="34" charset="0"/>
                      </a:endParaRPr>
                    </a:p>
                  </a:txBody>
                  <a:tcPr marL="3569" marR="3569" marT="3569" marB="0" anchor="ctr"/>
                </a:tc>
                <a:tc>
                  <a:txBody>
                    <a:bodyPr/>
                    <a:lstStyle/>
                    <a:p>
                      <a:pPr algn="ctr" fontAlgn="ctr"/>
                      <a:r>
                        <a:rPr lang="tr-TR" sz="1000" u="none" strike="noStrike">
                          <a:effectLst/>
                        </a:rPr>
                        <a:t>184041</a:t>
                      </a:r>
                      <a:endParaRPr lang="tr-TR" sz="1000" b="1" i="0" u="none" strike="noStrike">
                        <a:solidFill>
                          <a:srgbClr val="000000"/>
                        </a:solidFill>
                        <a:effectLst/>
                        <a:latin typeface="Calibri" panose="020F0502020204030204" pitchFamily="34" charset="0"/>
                      </a:endParaRPr>
                    </a:p>
                  </a:txBody>
                  <a:tcPr marL="3569" marR="3569" marT="3569" marB="0" anchor="ctr"/>
                </a:tc>
                <a:tc>
                  <a:txBody>
                    <a:bodyPr/>
                    <a:lstStyle/>
                    <a:p>
                      <a:pPr algn="ctr" fontAlgn="ctr"/>
                      <a:r>
                        <a:rPr lang="tr-TR" sz="1000" u="none" strike="noStrike">
                          <a:effectLst/>
                        </a:rPr>
                        <a:t>2,14</a:t>
                      </a:r>
                      <a:endParaRPr lang="tr-TR" sz="1000" b="1" i="0" u="none" strike="noStrike">
                        <a:solidFill>
                          <a:srgbClr val="000000"/>
                        </a:solidFill>
                        <a:effectLst/>
                        <a:latin typeface="Calibri" panose="020F0502020204030204" pitchFamily="34" charset="0"/>
                      </a:endParaRPr>
                    </a:p>
                  </a:txBody>
                  <a:tcPr marL="3569" marR="3569" marT="3569" marB="0" anchor="ctr"/>
                </a:tc>
                <a:tc>
                  <a:txBody>
                    <a:bodyPr/>
                    <a:lstStyle/>
                    <a:p>
                      <a:pPr algn="ctr" fontAlgn="ctr"/>
                      <a:r>
                        <a:rPr lang="tr-TR" sz="1000" u="none" strike="noStrike">
                          <a:effectLst/>
                        </a:rPr>
                        <a:t>4,5796</a:t>
                      </a:r>
                      <a:endParaRPr lang="tr-TR" sz="1000" b="1" i="0" u="none" strike="noStrike">
                        <a:solidFill>
                          <a:srgbClr val="000000"/>
                        </a:solidFill>
                        <a:effectLst/>
                        <a:latin typeface="Calibri" panose="020F0502020204030204" pitchFamily="34" charset="0"/>
                      </a:endParaRPr>
                    </a:p>
                  </a:txBody>
                  <a:tcPr marL="3569" marR="3569" marT="3569" marB="0" anchor="ctr"/>
                </a:tc>
                <a:tc>
                  <a:txBody>
                    <a:bodyPr/>
                    <a:lstStyle/>
                    <a:p>
                      <a:pPr algn="ctr" fontAlgn="ctr"/>
                      <a:r>
                        <a:rPr lang="tr-TR" sz="1000" u="none" strike="noStrike">
                          <a:effectLst/>
                        </a:rPr>
                        <a:t>918,06</a:t>
                      </a:r>
                      <a:endParaRPr lang="tr-TR" sz="1000" b="1" i="0" u="none" strike="noStrike">
                        <a:solidFill>
                          <a:srgbClr val="000000"/>
                        </a:solidFill>
                        <a:effectLst/>
                        <a:latin typeface="Calibri" panose="020F0502020204030204" pitchFamily="34" charset="0"/>
                      </a:endParaRPr>
                    </a:p>
                  </a:txBody>
                  <a:tcPr marL="3569" marR="3569" marT="3569" marB="0" anchor="ctr"/>
                </a:tc>
                <a:tc>
                  <a:txBody>
                    <a:bodyPr/>
                    <a:lstStyle/>
                    <a:p>
                      <a:pPr algn="ctr" fontAlgn="ctr"/>
                      <a:r>
                        <a:rPr lang="tr-TR" sz="1000" u="none" strike="noStrike">
                          <a:effectLst/>
                        </a:rPr>
                        <a:t>118,0452</a:t>
                      </a:r>
                      <a:endParaRPr lang="tr-TR" sz="1000" b="1" i="0" u="none" strike="noStrike">
                        <a:solidFill>
                          <a:srgbClr val="000000"/>
                        </a:solidFill>
                        <a:effectLst/>
                        <a:latin typeface="Calibri" panose="020F0502020204030204" pitchFamily="34" charset="0"/>
                      </a:endParaRPr>
                    </a:p>
                  </a:txBody>
                  <a:tcPr marL="3569" marR="3569" marT="3569" marB="0" anchor="ctr"/>
                </a:tc>
                <a:tc>
                  <a:txBody>
                    <a:bodyPr/>
                    <a:lstStyle/>
                    <a:p>
                      <a:pPr algn="ctr" fontAlgn="ctr"/>
                      <a:r>
                        <a:rPr lang="tr-TR" sz="1000" u="none" strike="noStrike">
                          <a:effectLst/>
                        </a:rPr>
                        <a:t>96692,89</a:t>
                      </a:r>
                      <a:endParaRPr lang="tr-TR" sz="1000" b="1" i="0" u="none" strike="noStrike">
                        <a:solidFill>
                          <a:srgbClr val="000000"/>
                        </a:solidFill>
                        <a:effectLst/>
                        <a:latin typeface="Calibri" panose="020F0502020204030204" pitchFamily="34" charset="0"/>
                      </a:endParaRPr>
                    </a:p>
                  </a:txBody>
                  <a:tcPr marL="3569" marR="3569" marT="3569" marB="0" anchor="ctr"/>
                </a:tc>
                <a:tc>
                  <a:txBody>
                    <a:bodyPr/>
                    <a:lstStyle/>
                    <a:p>
                      <a:pPr algn="ctr" fontAlgn="ctr"/>
                      <a:r>
                        <a:rPr lang="tr-TR" sz="1000" u="none" strike="noStrike">
                          <a:effectLst/>
                        </a:rPr>
                        <a:t>104542,5</a:t>
                      </a:r>
                      <a:endParaRPr lang="tr-TR" sz="1000" b="1" i="0" u="none" strike="noStrike">
                        <a:solidFill>
                          <a:srgbClr val="000000"/>
                        </a:solidFill>
                        <a:effectLst/>
                        <a:latin typeface="Calibri" panose="020F0502020204030204" pitchFamily="34" charset="0"/>
                      </a:endParaRPr>
                    </a:p>
                  </a:txBody>
                  <a:tcPr marL="3569" marR="3569" marT="3569" marB="0" anchor="ctr"/>
                </a:tc>
                <a:extLst>
                  <a:ext uri="{0D108BD9-81ED-4DB2-BD59-A6C34878D82A}">
                    <a16:rowId xmlns:a16="http://schemas.microsoft.com/office/drawing/2014/main" val="915259115"/>
                  </a:ext>
                </a:extLst>
              </a:tr>
              <a:tr h="166414">
                <a:tc>
                  <a:txBody>
                    <a:bodyPr/>
                    <a:lstStyle/>
                    <a:p>
                      <a:pPr algn="l" fontAlgn="ctr"/>
                      <a:r>
                        <a:rPr lang="tr-TR" sz="1000" u="none" strike="noStrike">
                          <a:effectLst/>
                        </a:rPr>
                        <a:t>BAYBURT</a:t>
                      </a:r>
                      <a:endParaRPr lang="tr-TR" sz="1000" b="1" i="0" u="none" strike="noStrike">
                        <a:solidFill>
                          <a:srgbClr val="000000"/>
                        </a:solidFill>
                        <a:effectLst/>
                        <a:latin typeface="Calibri" panose="020F0502020204030204" pitchFamily="34" charset="0"/>
                      </a:endParaRPr>
                    </a:p>
                  </a:txBody>
                  <a:tcPr marL="85655" marR="3569" marT="3569" marB="0" anchor="ctr"/>
                </a:tc>
                <a:tc>
                  <a:txBody>
                    <a:bodyPr/>
                    <a:lstStyle/>
                    <a:p>
                      <a:pPr algn="ctr" fontAlgn="ctr"/>
                      <a:r>
                        <a:rPr lang="tr-TR" sz="1000" u="none" strike="noStrike">
                          <a:effectLst/>
                        </a:rPr>
                        <a:t>0,08</a:t>
                      </a:r>
                      <a:endParaRPr lang="tr-TR" sz="1000" b="1" i="0" u="none" strike="noStrike">
                        <a:solidFill>
                          <a:srgbClr val="000000"/>
                        </a:solidFill>
                        <a:effectLst/>
                        <a:latin typeface="Calibri" panose="020F0502020204030204" pitchFamily="34" charset="0"/>
                      </a:endParaRPr>
                    </a:p>
                  </a:txBody>
                  <a:tcPr marL="3569" marR="3569" marT="3569" marB="0" anchor="ctr"/>
                </a:tc>
                <a:tc>
                  <a:txBody>
                    <a:bodyPr/>
                    <a:lstStyle/>
                    <a:p>
                      <a:pPr algn="ctr" fontAlgn="ctr"/>
                      <a:r>
                        <a:rPr lang="tr-TR" sz="1000" u="none" strike="noStrike">
                          <a:effectLst/>
                        </a:rPr>
                        <a:t>0,0064</a:t>
                      </a:r>
                      <a:endParaRPr lang="tr-TR" sz="1000" b="1" i="0" u="none" strike="noStrike">
                        <a:solidFill>
                          <a:srgbClr val="000000"/>
                        </a:solidFill>
                        <a:effectLst/>
                        <a:latin typeface="Calibri" panose="020F0502020204030204" pitchFamily="34" charset="0"/>
                      </a:endParaRPr>
                    </a:p>
                  </a:txBody>
                  <a:tcPr marL="3569" marR="3569" marT="3569" marB="0" anchor="ctr"/>
                </a:tc>
                <a:tc>
                  <a:txBody>
                    <a:bodyPr/>
                    <a:lstStyle/>
                    <a:p>
                      <a:pPr algn="ctr" fontAlgn="ctr"/>
                      <a:r>
                        <a:rPr lang="tr-TR" sz="1000" u="none" strike="noStrike">
                          <a:effectLst/>
                        </a:rPr>
                        <a:t>0,08</a:t>
                      </a:r>
                      <a:endParaRPr lang="tr-TR" sz="1000" b="1" i="0" u="none" strike="noStrike">
                        <a:solidFill>
                          <a:srgbClr val="000000"/>
                        </a:solidFill>
                        <a:effectLst/>
                        <a:latin typeface="Calibri" panose="020F0502020204030204" pitchFamily="34" charset="0"/>
                      </a:endParaRPr>
                    </a:p>
                  </a:txBody>
                  <a:tcPr marL="3569" marR="3569" marT="3569" marB="0" anchor="ctr"/>
                </a:tc>
                <a:tc>
                  <a:txBody>
                    <a:bodyPr/>
                    <a:lstStyle/>
                    <a:p>
                      <a:pPr algn="ctr" fontAlgn="ctr"/>
                      <a:r>
                        <a:rPr lang="tr-TR" sz="1000" u="none" strike="noStrike">
                          <a:effectLst/>
                        </a:rPr>
                        <a:t>0,0064</a:t>
                      </a:r>
                      <a:endParaRPr lang="tr-TR" sz="1000" b="1" i="0" u="none" strike="noStrike">
                        <a:solidFill>
                          <a:srgbClr val="000000"/>
                        </a:solidFill>
                        <a:effectLst/>
                        <a:latin typeface="Calibri" panose="020F0502020204030204" pitchFamily="34" charset="0"/>
                      </a:endParaRPr>
                    </a:p>
                  </a:txBody>
                  <a:tcPr marL="3569" marR="3569" marT="3569" marB="0" anchor="ctr"/>
                </a:tc>
                <a:tc>
                  <a:txBody>
                    <a:bodyPr/>
                    <a:lstStyle/>
                    <a:p>
                      <a:pPr algn="ctr" fontAlgn="ctr"/>
                      <a:r>
                        <a:rPr lang="tr-TR" sz="1000" u="none" strike="noStrike">
                          <a:effectLst/>
                        </a:rPr>
                        <a:t>0,0064</a:t>
                      </a:r>
                      <a:endParaRPr lang="tr-TR" sz="1000" b="1" i="0" u="none" strike="noStrike">
                        <a:solidFill>
                          <a:srgbClr val="000000"/>
                        </a:solidFill>
                        <a:effectLst/>
                        <a:latin typeface="Calibri" panose="020F0502020204030204" pitchFamily="34" charset="0"/>
                      </a:endParaRPr>
                    </a:p>
                  </a:txBody>
                  <a:tcPr marL="3569" marR="3569" marT="3569" marB="0" anchor="ctr"/>
                </a:tc>
                <a:tc>
                  <a:txBody>
                    <a:bodyPr/>
                    <a:lstStyle/>
                    <a:p>
                      <a:pPr algn="ctr" fontAlgn="ctr"/>
                      <a:r>
                        <a:rPr lang="tr-TR" sz="1000" u="none" strike="noStrike">
                          <a:effectLst/>
                        </a:rPr>
                        <a:t>48,71407</a:t>
                      </a:r>
                      <a:endParaRPr lang="tr-TR" sz="1000" b="1" i="0" u="none" strike="noStrike">
                        <a:solidFill>
                          <a:srgbClr val="000000"/>
                        </a:solidFill>
                        <a:effectLst/>
                        <a:latin typeface="Calibri" panose="020F0502020204030204" pitchFamily="34" charset="0"/>
                      </a:endParaRPr>
                    </a:p>
                  </a:txBody>
                  <a:tcPr marL="3569" marR="3569" marT="3569" marB="0" anchor="ctr"/>
                </a:tc>
                <a:tc>
                  <a:txBody>
                    <a:bodyPr/>
                    <a:lstStyle/>
                    <a:p>
                      <a:pPr algn="ctr" fontAlgn="ctr"/>
                      <a:r>
                        <a:rPr lang="tr-TR" sz="1000" u="none" strike="noStrike">
                          <a:effectLst/>
                        </a:rPr>
                        <a:t>2365,273</a:t>
                      </a:r>
                      <a:endParaRPr lang="tr-TR" sz="1000" b="1" i="0" u="none" strike="noStrike">
                        <a:solidFill>
                          <a:srgbClr val="000000"/>
                        </a:solidFill>
                        <a:effectLst/>
                        <a:latin typeface="Calibri" panose="020F0502020204030204" pitchFamily="34" charset="0"/>
                      </a:endParaRPr>
                    </a:p>
                  </a:txBody>
                  <a:tcPr marL="3569" marR="3569" marT="3569" marB="0" anchor="ctr"/>
                </a:tc>
                <a:tc>
                  <a:txBody>
                    <a:bodyPr/>
                    <a:lstStyle/>
                    <a:p>
                      <a:pPr algn="ctr" fontAlgn="ctr"/>
                      <a:r>
                        <a:rPr lang="tr-TR" sz="1000" u="none" strike="noStrike">
                          <a:effectLst/>
                        </a:rPr>
                        <a:t>11149,19</a:t>
                      </a:r>
                      <a:endParaRPr lang="tr-TR" sz="1000" b="1" i="0" u="none" strike="noStrike">
                        <a:solidFill>
                          <a:srgbClr val="000000"/>
                        </a:solidFill>
                        <a:effectLst/>
                        <a:latin typeface="Calibri" panose="020F0502020204030204" pitchFamily="34" charset="0"/>
                      </a:endParaRPr>
                    </a:p>
                  </a:txBody>
                  <a:tcPr marL="3569" marR="3569" marT="3569" marB="0" anchor="ctr"/>
                </a:tc>
                <a:extLst>
                  <a:ext uri="{0D108BD9-81ED-4DB2-BD59-A6C34878D82A}">
                    <a16:rowId xmlns:a16="http://schemas.microsoft.com/office/drawing/2014/main" val="1721293793"/>
                  </a:ext>
                </a:extLst>
              </a:tr>
              <a:tr h="166414">
                <a:tc>
                  <a:txBody>
                    <a:bodyPr/>
                    <a:lstStyle/>
                    <a:p>
                      <a:pPr algn="l" fontAlgn="ctr"/>
                      <a:r>
                        <a:rPr lang="tr-TR" sz="1000" u="none" strike="noStrike">
                          <a:effectLst/>
                        </a:rPr>
                        <a:t>MANİSA</a:t>
                      </a:r>
                      <a:endParaRPr lang="tr-TR" sz="1000" b="1" i="0" u="none" strike="noStrike">
                        <a:solidFill>
                          <a:srgbClr val="000000"/>
                        </a:solidFill>
                        <a:effectLst/>
                        <a:latin typeface="Calibri" panose="020F0502020204030204" pitchFamily="34" charset="0"/>
                      </a:endParaRPr>
                    </a:p>
                  </a:txBody>
                  <a:tcPr marL="85655" marR="3569" marT="3569" marB="0" anchor="ctr"/>
                </a:tc>
                <a:tc>
                  <a:txBody>
                    <a:bodyPr/>
                    <a:lstStyle/>
                    <a:p>
                      <a:pPr algn="ctr" fontAlgn="ctr"/>
                      <a:r>
                        <a:rPr lang="tr-TR" sz="1000" u="none" strike="noStrike">
                          <a:effectLst/>
                        </a:rPr>
                        <a:t>14</a:t>
                      </a:r>
                      <a:endParaRPr lang="tr-TR" sz="1000" b="1" i="0" u="none" strike="noStrike">
                        <a:solidFill>
                          <a:srgbClr val="000000"/>
                        </a:solidFill>
                        <a:effectLst/>
                        <a:latin typeface="Calibri" panose="020F0502020204030204" pitchFamily="34" charset="0"/>
                      </a:endParaRPr>
                    </a:p>
                  </a:txBody>
                  <a:tcPr marL="3569" marR="3569" marT="3569" marB="0" anchor="ctr"/>
                </a:tc>
                <a:tc>
                  <a:txBody>
                    <a:bodyPr/>
                    <a:lstStyle/>
                    <a:p>
                      <a:pPr algn="ctr" fontAlgn="ctr"/>
                      <a:r>
                        <a:rPr lang="tr-TR" sz="1000" u="none" strike="noStrike" dirty="0">
                          <a:effectLst/>
                        </a:rPr>
                        <a:t>196</a:t>
                      </a:r>
                      <a:endParaRPr lang="tr-TR" sz="1000" b="1" i="0" u="none" strike="noStrike" dirty="0">
                        <a:solidFill>
                          <a:srgbClr val="000000"/>
                        </a:solidFill>
                        <a:effectLst/>
                        <a:latin typeface="Calibri" panose="020F0502020204030204" pitchFamily="34" charset="0"/>
                      </a:endParaRPr>
                    </a:p>
                  </a:txBody>
                  <a:tcPr marL="3569" marR="3569" marT="3569" marB="0" anchor="ctr"/>
                </a:tc>
                <a:tc>
                  <a:txBody>
                    <a:bodyPr/>
                    <a:lstStyle/>
                    <a:p>
                      <a:pPr algn="ctr" fontAlgn="ctr"/>
                      <a:r>
                        <a:rPr lang="tr-TR" sz="1000" u="none" strike="noStrike">
                          <a:effectLst/>
                        </a:rPr>
                        <a:t>1,45</a:t>
                      </a:r>
                      <a:endParaRPr lang="tr-TR" sz="1000" b="1" i="0" u="none" strike="noStrike">
                        <a:solidFill>
                          <a:srgbClr val="000000"/>
                        </a:solidFill>
                        <a:effectLst/>
                        <a:latin typeface="Calibri" panose="020F0502020204030204" pitchFamily="34" charset="0"/>
                      </a:endParaRPr>
                    </a:p>
                  </a:txBody>
                  <a:tcPr marL="3569" marR="3569" marT="3569" marB="0" anchor="ctr"/>
                </a:tc>
                <a:tc>
                  <a:txBody>
                    <a:bodyPr/>
                    <a:lstStyle/>
                    <a:p>
                      <a:pPr algn="ctr" fontAlgn="ctr"/>
                      <a:r>
                        <a:rPr lang="tr-TR" sz="1000" u="none" strike="noStrike">
                          <a:effectLst/>
                        </a:rPr>
                        <a:t>2,1025</a:t>
                      </a:r>
                      <a:endParaRPr lang="tr-TR" sz="1000" b="1" i="0" u="none" strike="noStrike">
                        <a:solidFill>
                          <a:srgbClr val="000000"/>
                        </a:solidFill>
                        <a:effectLst/>
                        <a:latin typeface="Calibri" panose="020F0502020204030204" pitchFamily="34" charset="0"/>
                      </a:endParaRPr>
                    </a:p>
                  </a:txBody>
                  <a:tcPr marL="3569" marR="3569" marT="3569" marB="0" anchor="ctr"/>
                </a:tc>
                <a:tc>
                  <a:txBody>
                    <a:bodyPr/>
                    <a:lstStyle/>
                    <a:p>
                      <a:pPr algn="ctr" fontAlgn="ctr"/>
                      <a:r>
                        <a:rPr lang="tr-TR" sz="1000" u="none" strike="noStrike">
                          <a:effectLst/>
                        </a:rPr>
                        <a:t>20,3</a:t>
                      </a:r>
                      <a:endParaRPr lang="tr-TR" sz="1000" b="1" i="0" u="none" strike="noStrike">
                        <a:solidFill>
                          <a:srgbClr val="000000"/>
                        </a:solidFill>
                        <a:effectLst/>
                        <a:latin typeface="Calibri" panose="020F0502020204030204" pitchFamily="34" charset="0"/>
                      </a:endParaRPr>
                    </a:p>
                  </a:txBody>
                  <a:tcPr marL="3569" marR="3569" marT="3569" marB="0" anchor="ctr"/>
                </a:tc>
                <a:tc>
                  <a:txBody>
                    <a:bodyPr/>
                    <a:lstStyle/>
                    <a:p>
                      <a:pPr algn="ctr" fontAlgn="ctr"/>
                      <a:r>
                        <a:rPr lang="tr-TR" sz="1000" u="none" strike="noStrike">
                          <a:effectLst/>
                        </a:rPr>
                        <a:t>94,82266</a:t>
                      </a:r>
                      <a:endParaRPr lang="tr-TR" sz="1000" b="1" i="0" u="none" strike="noStrike">
                        <a:solidFill>
                          <a:srgbClr val="000000"/>
                        </a:solidFill>
                        <a:effectLst/>
                        <a:latin typeface="Calibri" panose="020F0502020204030204" pitchFamily="34" charset="0"/>
                      </a:endParaRPr>
                    </a:p>
                  </a:txBody>
                  <a:tcPr marL="3569" marR="3569" marT="3569" marB="0" anchor="ctr"/>
                </a:tc>
                <a:tc>
                  <a:txBody>
                    <a:bodyPr/>
                    <a:lstStyle/>
                    <a:p>
                      <a:pPr algn="ctr" fontAlgn="ctr"/>
                      <a:r>
                        <a:rPr lang="tr-TR" sz="1000" u="none" strike="noStrike">
                          <a:effectLst/>
                        </a:rPr>
                        <a:t>6532,302</a:t>
                      </a:r>
                      <a:endParaRPr lang="tr-TR" sz="1000" b="1" i="0" u="none" strike="noStrike">
                        <a:solidFill>
                          <a:srgbClr val="000000"/>
                        </a:solidFill>
                        <a:effectLst/>
                        <a:latin typeface="Calibri" panose="020F0502020204030204" pitchFamily="34" charset="0"/>
                      </a:endParaRPr>
                    </a:p>
                  </a:txBody>
                  <a:tcPr marL="3569" marR="3569" marT="3569" marB="0" anchor="ctr"/>
                </a:tc>
                <a:tc>
                  <a:txBody>
                    <a:bodyPr/>
                    <a:lstStyle/>
                    <a:p>
                      <a:pPr algn="ctr" fontAlgn="ctr"/>
                      <a:r>
                        <a:rPr lang="tr-TR" sz="1000" u="none" strike="noStrike">
                          <a:effectLst/>
                        </a:rPr>
                        <a:t>8403,336</a:t>
                      </a:r>
                      <a:endParaRPr lang="tr-TR" sz="1000" b="1" i="0" u="none" strike="noStrike">
                        <a:solidFill>
                          <a:srgbClr val="000000"/>
                        </a:solidFill>
                        <a:effectLst/>
                        <a:latin typeface="Calibri" panose="020F0502020204030204" pitchFamily="34" charset="0"/>
                      </a:endParaRPr>
                    </a:p>
                  </a:txBody>
                  <a:tcPr marL="3569" marR="3569" marT="3569" marB="0" anchor="ctr"/>
                </a:tc>
                <a:extLst>
                  <a:ext uri="{0D108BD9-81ED-4DB2-BD59-A6C34878D82A}">
                    <a16:rowId xmlns:a16="http://schemas.microsoft.com/office/drawing/2014/main" val="260968429"/>
                  </a:ext>
                </a:extLst>
              </a:tr>
              <a:tr h="166414">
                <a:tc>
                  <a:txBody>
                    <a:bodyPr/>
                    <a:lstStyle/>
                    <a:p>
                      <a:pPr algn="l" fontAlgn="ctr"/>
                      <a:r>
                        <a:rPr lang="tr-TR" sz="1000" u="none" strike="noStrike">
                          <a:effectLst/>
                        </a:rPr>
                        <a:t>ERZİNCAN</a:t>
                      </a:r>
                      <a:endParaRPr lang="tr-TR" sz="1000" b="1" i="0" u="none" strike="noStrike">
                        <a:solidFill>
                          <a:srgbClr val="000000"/>
                        </a:solidFill>
                        <a:effectLst/>
                        <a:latin typeface="Calibri" panose="020F0502020204030204" pitchFamily="34" charset="0"/>
                      </a:endParaRPr>
                    </a:p>
                  </a:txBody>
                  <a:tcPr marL="85655" marR="3569" marT="3569" marB="0" anchor="ctr"/>
                </a:tc>
                <a:tc>
                  <a:txBody>
                    <a:bodyPr/>
                    <a:lstStyle/>
                    <a:p>
                      <a:pPr algn="ctr" fontAlgn="ctr"/>
                      <a:r>
                        <a:rPr lang="tr-TR" sz="1000" u="none" strike="noStrike">
                          <a:effectLst/>
                        </a:rPr>
                        <a:t>0,22</a:t>
                      </a:r>
                      <a:endParaRPr lang="tr-TR" sz="1000" b="1" i="0" u="none" strike="noStrike">
                        <a:solidFill>
                          <a:srgbClr val="000000"/>
                        </a:solidFill>
                        <a:effectLst/>
                        <a:latin typeface="Calibri" panose="020F0502020204030204" pitchFamily="34" charset="0"/>
                      </a:endParaRPr>
                    </a:p>
                  </a:txBody>
                  <a:tcPr marL="3569" marR="3569" marT="3569" marB="0" anchor="ctr"/>
                </a:tc>
                <a:tc>
                  <a:txBody>
                    <a:bodyPr/>
                    <a:lstStyle/>
                    <a:p>
                      <a:pPr algn="ctr" fontAlgn="ctr"/>
                      <a:r>
                        <a:rPr lang="tr-TR" sz="1000" u="none" strike="noStrike">
                          <a:effectLst/>
                        </a:rPr>
                        <a:t>0,0484</a:t>
                      </a:r>
                      <a:endParaRPr lang="tr-TR" sz="1000" b="1" i="0" u="none" strike="noStrike">
                        <a:solidFill>
                          <a:srgbClr val="000000"/>
                        </a:solidFill>
                        <a:effectLst/>
                        <a:latin typeface="Calibri" panose="020F0502020204030204" pitchFamily="34" charset="0"/>
                      </a:endParaRPr>
                    </a:p>
                  </a:txBody>
                  <a:tcPr marL="3569" marR="3569" marT="3569" marB="0" anchor="ctr"/>
                </a:tc>
                <a:tc>
                  <a:txBody>
                    <a:bodyPr/>
                    <a:lstStyle/>
                    <a:p>
                      <a:pPr algn="ctr" fontAlgn="ctr"/>
                      <a:r>
                        <a:rPr lang="tr-TR" sz="1000" u="none" strike="noStrike">
                          <a:effectLst/>
                        </a:rPr>
                        <a:t>0,23</a:t>
                      </a:r>
                      <a:endParaRPr lang="tr-TR" sz="1000" b="1" i="0" u="none" strike="noStrike">
                        <a:solidFill>
                          <a:srgbClr val="000000"/>
                        </a:solidFill>
                        <a:effectLst/>
                        <a:latin typeface="Calibri" panose="020F0502020204030204" pitchFamily="34" charset="0"/>
                      </a:endParaRPr>
                    </a:p>
                  </a:txBody>
                  <a:tcPr marL="3569" marR="3569" marT="3569" marB="0" anchor="ctr"/>
                </a:tc>
                <a:tc>
                  <a:txBody>
                    <a:bodyPr/>
                    <a:lstStyle/>
                    <a:p>
                      <a:pPr algn="ctr" fontAlgn="ctr"/>
                      <a:r>
                        <a:rPr lang="tr-TR" sz="1000" u="none" strike="noStrike">
                          <a:effectLst/>
                        </a:rPr>
                        <a:t>0,0529</a:t>
                      </a:r>
                      <a:endParaRPr lang="tr-TR" sz="1000" b="1" i="0" u="none" strike="noStrike">
                        <a:solidFill>
                          <a:srgbClr val="000000"/>
                        </a:solidFill>
                        <a:effectLst/>
                        <a:latin typeface="Calibri" panose="020F0502020204030204" pitchFamily="34" charset="0"/>
                      </a:endParaRPr>
                    </a:p>
                  </a:txBody>
                  <a:tcPr marL="3569" marR="3569" marT="3569" marB="0" anchor="ctr"/>
                </a:tc>
                <a:tc>
                  <a:txBody>
                    <a:bodyPr/>
                    <a:lstStyle/>
                    <a:p>
                      <a:pPr algn="ctr" fontAlgn="ctr"/>
                      <a:r>
                        <a:rPr lang="tr-TR" sz="1000" u="none" strike="noStrike">
                          <a:effectLst/>
                        </a:rPr>
                        <a:t>0,0506</a:t>
                      </a:r>
                      <a:endParaRPr lang="tr-TR" sz="1000" b="1" i="0" u="none" strike="noStrike">
                        <a:solidFill>
                          <a:srgbClr val="000000"/>
                        </a:solidFill>
                        <a:effectLst/>
                        <a:latin typeface="Calibri" panose="020F0502020204030204" pitchFamily="34" charset="0"/>
                      </a:endParaRPr>
                    </a:p>
                  </a:txBody>
                  <a:tcPr marL="3569" marR="3569" marT="3569" marB="0" anchor="ctr"/>
                </a:tc>
                <a:tc>
                  <a:txBody>
                    <a:bodyPr/>
                    <a:lstStyle/>
                    <a:p>
                      <a:pPr algn="ctr" fontAlgn="ctr"/>
                      <a:r>
                        <a:rPr lang="tr-TR" sz="1000" u="none" strike="noStrike">
                          <a:effectLst/>
                        </a:rPr>
                        <a:t>53,76246</a:t>
                      </a:r>
                      <a:endParaRPr lang="tr-TR" sz="1000" b="1" i="0" u="none" strike="noStrike">
                        <a:solidFill>
                          <a:srgbClr val="000000"/>
                        </a:solidFill>
                        <a:effectLst/>
                        <a:latin typeface="Calibri" panose="020F0502020204030204" pitchFamily="34" charset="0"/>
                      </a:endParaRPr>
                    </a:p>
                  </a:txBody>
                  <a:tcPr marL="3569" marR="3569" marT="3569" marB="0" anchor="ctr"/>
                </a:tc>
                <a:tc>
                  <a:txBody>
                    <a:bodyPr/>
                    <a:lstStyle/>
                    <a:p>
                      <a:pPr algn="ctr" fontAlgn="ctr"/>
                      <a:r>
                        <a:rPr lang="tr-TR" sz="1000" u="none" strike="noStrike">
                          <a:effectLst/>
                        </a:rPr>
                        <a:t>2866,795</a:t>
                      </a:r>
                      <a:endParaRPr lang="tr-TR" sz="1000" b="1" i="0" u="none" strike="noStrike">
                        <a:solidFill>
                          <a:srgbClr val="000000"/>
                        </a:solidFill>
                        <a:effectLst/>
                        <a:latin typeface="Calibri" panose="020F0502020204030204" pitchFamily="34" charset="0"/>
                      </a:endParaRPr>
                    </a:p>
                  </a:txBody>
                  <a:tcPr marL="3569" marR="3569" marT="3569" marB="0" anchor="ctr"/>
                </a:tc>
                <a:tc>
                  <a:txBody>
                    <a:bodyPr/>
                    <a:lstStyle/>
                    <a:p>
                      <a:pPr algn="ctr" fontAlgn="ctr"/>
                      <a:r>
                        <a:rPr lang="tr-TR" sz="1000" u="none" strike="noStrike">
                          <a:effectLst/>
                        </a:rPr>
                        <a:t>11119,64</a:t>
                      </a:r>
                      <a:endParaRPr lang="tr-TR" sz="1000" b="1" i="0" u="none" strike="noStrike">
                        <a:solidFill>
                          <a:srgbClr val="000000"/>
                        </a:solidFill>
                        <a:effectLst/>
                        <a:latin typeface="Calibri" panose="020F0502020204030204" pitchFamily="34" charset="0"/>
                      </a:endParaRPr>
                    </a:p>
                  </a:txBody>
                  <a:tcPr marL="3569" marR="3569" marT="3569" marB="0" anchor="ctr"/>
                </a:tc>
                <a:extLst>
                  <a:ext uri="{0D108BD9-81ED-4DB2-BD59-A6C34878D82A}">
                    <a16:rowId xmlns:a16="http://schemas.microsoft.com/office/drawing/2014/main" val="3094196499"/>
                  </a:ext>
                </a:extLst>
              </a:tr>
              <a:tr h="166414">
                <a:tc>
                  <a:txBody>
                    <a:bodyPr/>
                    <a:lstStyle/>
                    <a:p>
                      <a:pPr algn="l" fontAlgn="ctr"/>
                      <a:r>
                        <a:rPr lang="tr-TR" sz="1000" u="none" strike="noStrike">
                          <a:effectLst/>
                        </a:rPr>
                        <a:t>GAZİANTEP</a:t>
                      </a:r>
                      <a:endParaRPr lang="tr-TR" sz="1000" b="1" i="0" u="none" strike="noStrike">
                        <a:solidFill>
                          <a:srgbClr val="000000"/>
                        </a:solidFill>
                        <a:effectLst/>
                        <a:latin typeface="Calibri" panose="020F0502020204030204" pitchFamily="34" charset="0"/>
                      </a:endParaRPr>
                    </a:p>
                  </a:txBody>
                  <a:tcPr marL="85655" marR="3569" marT="3569" marB="0" anchor="ctr"/>
                </a:tc>
                <a:tc>
                  <a:txBody>
                    <a:bodyPr/>
                    <a:lstStyle/>
                    <a:p>
                      <a:pPr algn="ctr" fontAlgn="ctr"/>
                      <a:r>
                        <a:rPr lang="tr-TR" sz="1000" u="none" strike="noStrike">
                          <a:effectLst/>
                        </a:rPr>
                        <a:t>462</a:t>
                      </a:r>
                      <a:endParaRPr lang="tr-TR" sz="1000" b="1" i="0" u="none" strike="noStrike">
                        <a:solidFill>
                          <a:srgbClr val="000000"/>
                        </a:solidFill>
                        <a:effectLst/>
                        <a:latin typeface="Calibri" panose="020F0502020204030204" pitchFamily="34" charset="0"/>
                      </a:endParaRPr>
                    </a:p>
                  </a:txBody>
                  <a:tcPr marL="3569" marR="3569" marT="3569" marB="0" anchor="ctr"/>
                </a:tc>
                <a:tc>
                  <a:txBody>
                    <a:bodyPr/>
                    <a:lstStyle/>
                    <a:p>
                      <a:pPr algn="ctr" fontAlgn="ctr"/>
                      <a:r>
                        <a:rPr lang="tr-TR" sz="1000" u="none" strike="noStrike">
                          <a:effectLst/>
                        </a:rPr>
                        <a:t>213444</a:t>
                      </a:r>
                      <a:endParaRPr lang="tr-TR" sz="1000" b="1" i="0" u="none" strike="noStrike">
                        <a:solidFill>
                          <a:srgbClr val="000000"/>
                        </a:solidFill>
                        <a:effectLst/>
                        <a:latin typeface="Calibri" panose="020F0502020204030204" pitchFamily="34" charset="0"/>
                      </a:endParaRPr>
                    </a:p>
                  </a:txBody>
                  <a:tcPr marL="3569" marR="3569" marT="3569" marB="0" anchor="ctr"/>
                </a:tc>
                <a:tc>
                  <a:txBody>
                    <a:bodyPr/>
                    <a:lstStyle/>
                    <a:p>
                      <a:pPr algn="ctr" fontAlgn="ctr"/>
                      <a:r>
                        <a:rPr lang="tr-TR" sz="1000" u="none" strike="noStrike">
                          <a:effectLst/>
                        </a:rPr>
                        <a:t>2,13</a:t>
                      </a:r>
                      <a:endParaRPr lang="tr-TR" sz="1000" b="1" i="0" u="none" strike="noStrike">
                        <a:solidFill>
                          <a:srgbClr val="000000"/>
                        </a:solidFill>
                        <a:effectLst/>
                        <a:latin typeface="Calibri" panose="020F0502020204030204" pitchFamily="34" charset="0"/>
                      </a:endParaRPr>
                    </a:p>
                  </a:txBody>
                  <a:tcPr marL="3569" marR="3569" marT="3569" marB="0" anchor="ctr"/>
                </a:tc>
                <a:tc>
                  <a:txBody>
                    <a:bodyPr/>
                    <a:lstStyle/>
                    <a:p>
                      <a:pPr algn="ctr" fontAlgn="ctr"/>
                      <a:r>
                        <a:rPr lang="tr-TR" sz="1000" u="none" strike="noStrike">
                          <a:effectLst/>
                        </a:rPr>
                        <a:t>4,5369</a:t>
                      </a:r>
                      <a:endParaRPr lang="tr-TR" sz="1000" b="1" i="0" u="none" strike="noStrike">
                        <a:solidFill>
                          <a:srgbClr val="000000"/>
                        </a:solidFill>
                        <a:effectLst/>
                        <a:latin typeface="Calibri" panose="020F0502020204030204" pitchFamily="34" charset="0"/>
                      </a:endParaRPr>
                    </a:p>
                  </a:txBody>
                  <a:tcPr marL="3569" marR="3569" marT="3569" marB="0" anchor="ctr"/>
                </a:tc>
                <a:tc>
                  <a:txBody>
                    <a:bodyPr/>
                    <a:lstStyle/>
                    <a:p>
                      <a:pPr algn="ctr" fontAlgn="ctr"/>
                      <a:r>
                        <a:rPr lang="tr-TR" sz="1000" u="none" strike="noStrike">
                          <a:effectLst/>
                        </a:rPr>
                        <a:t>984,06</a:t>
                      </a:r>
                      <a:endParaRPr lang="tr-TR" sz="1000" b="1" i="0" u="none" strike="noStrike">
                        <a:solidFill>
                          <a:srgbClr val="000000"/>
                        </a:solidFill>
                        <a:effectLst/>
                        <a:latin typeface="Calibri" panose="020F0502020204030204" pitchFamily="34" charset="0"/>
                      </a:endParaRPr>
                    </a:p>
                  </a:txBody>
                  <a:tcPr marL="3569" marR="3569" marT="3569" marB="0" anchor="ctr"/>
                </a:tc>
                <a:tc>
                  <a:txBody>
                    <a:bodyPr/>
                    <a:lstStyle/>
                    <a:p>
                      <a:pPr algn="ctr" fontAlgn="ctr"/>
                      <a:r>
                        <a:rPr lang="tr-TR" sz="1000" u="none" strike="noStrike">
                          <a:effectLst/>
                        </a:rPr>
                        <a:t>117,7087</a:t>
                      </a:r>
                      <a:endParaRPr lang="tr-TR" sz="1000" b="1" i="0" u="none" strike="noStrike">
                        <a:solidFill>
                          <a:srgbClr val="000000"/>
                        </a:solidFill>
                        <a:effectLst/>
                        <a:latin typeface="Calibri" panose="020F0502020204030204" pitchFamily="34" charset="0"/>
                      </a:endParaRPr>
                    </a:p>
                  </a:txBody>
                  <a:tcPr marL="3569" marR="3569" marT="3569" marB="0" anchor="ctr"/>
                </a:tc>
                <a:tc>
                  <a:txBody>
                    <a:bodyPr/>
                    <a:lstStyle/>
                    <a:p>
                      <a:pPr algn="ctr" fontAlgn="ctr"/>
                      <a:r>
                        <a:rPr lang="tr-TR" sz="1000" u="none" strike="noStrike">
                          <a:effectLst/>
                        </a:rPr>
                        <a:t>118536,5</a:t>
                      </a:r>
                      <a:endParaRPr lang="tr-TR" sz="1000" b="1" i="0" u="none" strike="noStrike">
                        <a:solidFill>
                          <a:srgbClr val="000000"/>
                        </a:solidFill>
                        <a:effectLst/>
                        <a:latin typeface="Calibri" panose="020F0502020204030204" pitchFamily="34" charset="0"/>
                      </a:endParaRPr>
                    </a:p>
                  </a:txBody>
                  <a:tcPr marL="3569" marR="3569" marT="3569" marB="0" anchor="ctr"/>
                </a:tc>
                <a:tc>
                  <a:txBody>
                    <a:bodyPr/>
                    <a:lstStyle/>
                    <a:p>
                      <a:pPr algn="ctr" fontAlgn="ctr"/>
                      <a:r>
                        <a:rPr lang="tr-TR" sz="1000" u="none" strike="noStrike">
                          <a:effectLst/>
                        </a:rPr>
                        <a:t>126971,3</a:t>
                      </a:r>
                      <a:endParaRPr lang="tr-TR" sz="1000" b="1" i="0" u="none" strike="noStrike">
                        <a:solidFill>
                          <a:srgbClr val="000000"/>
                        </a:solidFill>
                        <a:effectLst/>
                        <a:latin typeface="Calibri" panose="020F0502020204030204" pitchFamily="34" charset="0"/>
                      </a:endParaRPr>
                    </a:p>
                  </a:txBody>
                  <a:tcPr marL="3569" marR="3569" marT="3569" marB="0" anchor="ctr"/>
                </a:tc>
                <a:extLst>
                  <a:ext uri="{0D108BD9-81ED-4DB2-BD59-A6C34878D82A}">
                    <a16:rowId xmlns:a16="http://schemas.microsoft.com/office/drawing/2014/main" val="4142701400"/>
                  </a:ext>
                </a:extLst>
              </a:tr>
              <a:tr h="166414">
                <a:tc>
                  <a:txBody>
                    <a:bodyPr/>
                    <a:lstStyle/>
                    <a:p>
                      <a:pPr algn="l" fontAlgn="ctr"/>
                      <a:r>
                        <a:rPr lang="tr-TR" sz="1000" u="none" strike="noStrike">
                          <a:effectLst/>
                        </a:rPr>
                        <a:t>ADIYAMAN</a:t>
                      </a:r>
                      <a:endParaRPr lang="tr-TR" sz="1000" b="1" i="0" u="none" strike="noStrike">
                        <a:solidFill>
                          <a:srgbClr val="000000"/>
                        </a:solidFill>
                        <a:effectLst/>
                        <a:latin typeface="Calibri" panose="020F0502020204030204" pitchFamily="34" charset="0"/>
                      </a:endParaRPr>
                    </a:p>
                  </a:txBody>
                  <a:tcPr marL="85655" marR="3569" marT="3569" marB="0" anchor="ctr"/>
                </a:tc>
                <a:tc>
                  <a:txBody>
                    <a:bodyPr/>
                    <a:lstStyle/>
                    <a:p>
                      <a:pPr algn="ctr" fontAlgn="ctr"/>
                      <a:r>
                        <a:rPr lang="tr-TR" sz="1000" u="none" strike="noStrike">
                          <a:effectLst/>
                        </a:rPr>
                        <a:t>23</a:t>
                      </a:r>
                      <a:endParaRPr lang="tr-TR" sz="1000" b="1" i="0" u="none" strike="noStrike">
                        <a:solidFill>
                          <a:srgbClr val="000000"/>
                        </a:solidFill>
                        <a:effectLst/>
                        <a:latin typeface="Calibri" panose="020F0502020204030204" pitchFamily="34" charset="0"/>
                      </a:endParaRPr>
                    </a:p>
                  </a:txBody>
                  <a:tcPr marL="3569" marR="3569" marT="3569" marB="0" anchor="ctr"/>
                </a:tc>
                <a:tc>
                  <a:txBody>
                    <a:bodyPr/>
                    <a:lstStyle/>
                    <a:p>
                      <a:pPr algn="ctr" fontAlgn="ctr"/>
                      <a:r>
                        <a:rPr lang="tr-TR" sz="1000" u="none" strike="noStrike">
                          <a:effectLst/>
                        </a:rPr>
                        <a:t>529</a:t>
                      </a:r>
                      <a:endParaRPr lang="tr-TR" sz="1000" b="1" i="0" u="none" strike="noStrike">
                        <a:solidFill>
                          <a:srgbClr val="000000"/>
                        </a:solidFill>
                        <a:effectLst/>
                        <a:latin typeface="Calibri" panose="020F0502020204030204" pitchFamily="34" charset="0"/>
                      </a:endParaRPr>
                    </a:p>
                  </a:txBody>
                  <a:tcPr marL="3569" marR="3569" marT="3569" marB="0" anchor="ctr"/>
                </a:tc>
                <a:tc>
                  <a:txBody>
                    <a:bodyPr/>
                    <a:lstStyle/>
                    <a:p>
                      <a:pPr algn="ctr" fontAlgn="ctr"/>
                      <a:r>
                        <a:rPr lang="tr-TR" sz="1000" u="none" strike="noStrike">
                          <a:effectLst/>
                        </a:rPr>
                        <a:t>0,63</a:t>
                      </a:r>
                      <a:endParaRPr lang="tr-TR" sz="1000" b="1" i="0" u="none" strike="noStrike">
                        <a:solidFill>
                          <a:srgbClr val="000000"/>
                        </a:solidFill>
                        <a:effectLst/>
                        <a:latin typeface="Calibri" panose="020F0502020204030204" pitchFamily="34" charset="0"/>
                      </a:endParaRPr>
                    </a:p>
                  </a:txBody>
                  <a:tcPr marL="3569" marR="3569" marT="3569" marB="0" anchor="ctr"/>
                </a:tc>
                <a:tc>
                  <a:txBody>
                    <a:bodyPr/>
                    <a:lstStyle/>
                    <a:p>
                      <a:pPr algn="ctr" fontAlgn="ctr"/>
                      <a:r>
                        <a:rPr lang="tr-TR" sz="1000" u="none" strike="noStrike">
                          <a:effectLst/>
                        </a:rPr>
                        <a:t>0,3969</a:t>
                      </a:r>
                      <a:endParaRPr lang="tr-TR" sz="1000" b="1" i="0" u="none" strike="noStrike">
                        <a:solidFill>
                          <a:srgbClr val="000000"/>
                        </a:solidFill>
                        <a:effectLst/>
                        <a:latin typeface="Calibri" panose="020F0502020204030204" pitchFamily="34" charset="0"/>
                      </a:endParaRPr>
                    </a:p>
                  </a:txBody>
                  <a:tcPr marL="3569" marR="3569" marT="3569" marB="0" anchor="ctr"/>
                </a:tc>
                <a:tc>
                  <a:txBody>
                    <a:bodyPr/>
                    <a:lstStyle/>
                    <a:p>
                      <a:pPr algn="ctr" fontAlgn="ctr"/>
                      <a:r>
                        <a:rPr lang="tr-TR" sz="1000" u="none" strike="noStrike">
                          <a:effectLst/>
                        </a:rPr>
                        <a:t>14,49</a:t>
                      </a:r>
                      <a:endParaRPr lang="tr-TR" sz="1000" b="1" i="0" u="none" strike="noStrike">
                        <a:solidFill>
                          <a:srgbClr val="000000"/>
                        </a:solidFill>
                        <a:effectLst/>
                        <a:latin typeface="Calibri" panose="020F0502020204030204" pitchFamily="34" charset="0"/>
                      </a:endParaRPr>
                    </a:p>
                  </a:txBody>
                  <a:tcPr marL="3569" marR="3569" marT="3569" marB="0" anchor="ctr"/>
                </a:tc>
                <a:tc>
                  <a:txBody>
                    <a:bodyPr/>
                    <a:lstStyle/>
                    <a:p>
                      <a:pPr algn="ctr" fontAlgn="ctr"/>
                      <a:r>
                        <a:rPr lang="tr-TR" sz="1000" u="none" strike="noStrike">
                          <a:effectLst/>
                        </a:rPr>
                        <a:t>67,22482</a:t>
                      </a:r>
                      <a:endParaRPr lang="tr-TR" sz="1000" b="1" i="0" u="none" strike="noStrike">
                        <a:solidFill>
                          <a:srgbClr val="000000"/>
                        </a:solidFill>
                        <a:effectLst/>
                        <a:latin typeface="Calibri" panose="020F0502020204030204" pitchFamily="34" charset="0"/>
                      </a:endParaRPr>
                    </a:p>
                  </a:txBody>
                  <a:tcPr marL="3569" marR="3569" marT="3569" marB="0" anchor="ctr"/>
                </a:tc>
                <a:tc>
                  <a:txBody>
                    <a:bodyPr/>
                    <a:lstStyle/>
                    <a:p>
                      <a:pPr algn="ctr" fontAlgn="ctr"/>
                      <a:r>
                        <a:rPr lang="tr-TR" sz="1000" u="none" strike="noStrike">
                          <a:effectLst/>
                        </a:rPr>
                        <a:t>1955,835</a:t>
                      </a:r>
                      <a:endParaRPr lang="tr-TR" sz="1000" b="1" i="0" u="none" strike="noStrike">
                        <a:solidFill>
                          <a:srgbClr val="000000"/>
                        </a:solidFill>
                        <a:effectLst/>
                        <a:latin typeface="Calibri" panose="020F0502020204030204" pitchFamily="34" charset="0"/>
                      </a:endParaRPr>
                    </a:p>
                  </a:txBody>
                  <a:tcPr marL="3569" marR="3569" marT="3569" marB="0" anchor="ctr"/>
                </a:tc>
                <a:tc>
                  <a:txBody>
                    <a:bodyPr/>
                    <a:lstStyle/>
                    <a:p>
                      <a:pPr algn="ctr" fontAlgn="ctr"/>
                      <a:r>
                        <a:rPr lang="tr-TR" sz="1000" u="none" strike="noStrike">
                          <a:effectLst/>
                        </a:rPr>
                        <a:t>6834,282</a:t>
                      </a:r>
                      <a:endParaRPr lang="tr-TR" sz="1000" b="1" i="0" u="none" strike="noStrike">
                        <a:solidFill>
                          <a:srgbClr val="000000"/>
                        </a:solidFill>
                        <a:effectLst/>
                        <a:latin typeface="Calibri" panose="020F0502020204030204" pitchFamily="34" charset="0"/>
                      </a:endParaRPr>
                    </a:p>
                  </a:txBody>
                  <a:tcPr marL="3569" marR="3569" marT="3569" marB="0" anchor="ctr"/>
                </a:tc>
                <a:extLst>
                  <a:ext uri="{0D108BD9-81ED-4DB2-BD59-A6C34878D82A}">
                    <a16:rowId xmlns:a16="http://schemas.microsoft.com/office/drawing/2014/main" val="2444885247"/>
                  </a:ext>
                </a:extLst>
              </a:tr>
              <a:tr h="166414">
                <a:tc>
                  <a:txBody>
                    <a:bodyPr/>
                    <a:lstStyle/>
                    <a:p>
                      <a:pPr algn="l" fontAlgn="ctr"/>
                      <a:r>
                        <a:rPr lang="tr-TR" sz="1000" u="none" strike="noStrike">
                          <a:effectLst/>
                        </a:rPr>
                        <a:t>BURSA</a:t>
                      </a:r>
                      <a:endParaRPr lang="tr-TR" sz="1000" b="1" i="0" u="none" strike="noStrike">
                        <a:solidFill>
                          <a:srgbClr val="000000"/>
                        </a:solidFill>
                        <a:effectLst/>
                        <a:latin typeface="Calibri" panose="020F0502020204030204" pitchFamily="34" charset="0"/>
                      </a:endParaRPr>
                    </a:p>
                  </a:txBody>
                  <a:tcPr marL="85655" marR="3569" marT="3569" marB="0" anchor="ctr"/>
                </a:tc>
                <a:tc>
                  <a:txBody>
                    <a:bodyPr/>
                    <a:lstStyle/>
                    <a:p>
                      <a:pPr algn="ctr" fontAlgn="ctr"/>
                      <a:r>
                        <a:rPr lang="tr-TR" sz="1000" u="none" strike="noStrike">
                          <a:effectLst/>
                        </a:rPr>
                        <a:t>184</a:t>
                      </a:r>
                      <a:endParaRPr lang="tr-TR" sz="1000" b="1" i="0" u="none" strike="noStrike">
                        <a:solidFill>
                          <a:srgbClr val="000000"/>
                        </a:solidFill>
                        <a:effectLst/>
                        <a:latin typeface="Calibri" panose="020F0502020204030204" pitchFamily="34" charset="0"/>
                      </a:endParaRPr>
                    </a:p>
                  </a:txBody>
                  <a:tcPr marL="3569" marR="3569" marT="3569" marB="0" anchor="ctr"/>
                </a:tc>
                <a:tc>
                  <a:txBody>
                    <a:bodyPr/>
                    <a:lstStyle/>
                    <a:p>
                      <a:pPr algn="ctr" fontAlgn="ctr"/>
                      <a:r>
                        <a:rPr lang="tr-TR" sz="1000" u="none" strike="noStrike">
                          <a:effectLst/>
                        </a:rPr>
                        <a:t>33856</a:t>
                      </a:r>
                      <a:endParaRPr lang="tr-TR" sz="1000" b="1" i="0" u="none" strike="noStrike">
                        <a:solidFill>
                          <a:srgbClr val="000000"/>
                        </a:solidFill>
                        <a:effectLst/>
                        <a:latin typeface="Calibri" panose="020F0502020204030204" pitchFamily="34" charset="0"/>
                      </a:endParaRPr>
                    </a:p>
                  </a:txBody>
                  <a:tcPr marL="3569" marR="3569" marT="3569" marB="0" anchor="ctr"/>
                </a:tc>
                <a:tc>
                  <a:txBody>
                    <a:bodyPr/>
                    <a:lstStyle/>
                    <a:p>
                      <a:pPr algn="ctr" fontAlgn="ctr"/>
                      <a:r>
                        <a:rPr lang="tr-TR" sz="1000" u="none" strike="noStrike">
                          <a:effectLst/>
                        </a:rPr>
                        <a:t>3,14</a:t>
                      </a:r>
                      <a:endParaRPr lang="tr-TR" sz="1000" b="1" i="0" u="none" strike="noStrike">
                        <a:solidFill>
                          <a:srgbClr val="000000"/>
                        </a:solidFill>
                        <a:effectLst/>
                        <a:latin typeface="Calibri" panose="020F0502020204030204" pitchFamily="34" charset="0"/>
                      </a:endParaRPr>
                    </a:p>
                  </a:txBody>
                  <a:tcPr marL="3569" marR="3569" marT="3569" marB="0" anchor="ctr"/>
                </a:tc>
                <a:tc>
                  <a:txBody>
                    <a:bodyPr/>
                    <a:lstStyle/>
                    <a:p>
                      <a:pPr algn="ctr" fontAlgn="ctr"/>
                      <a:r>
                        <a:rPr lang="tr-TR" sz="1000" u="none" strike="noStrike">
                          <a:effectLst/>
                        </a:rPr>
                        <a:t>9,8596</a:t>
                      </a:r>
                      <a:endParaRPr lang="tr-TR" sz="1000" b="1" i="0" u="none" strike="noStrike">
                        <a:solidFill>
                          <a:srgbClr val="000000"/>
                        </a:solidFill>
                        <a:effectLst/>
                        <a:latin typeface="Calibri" panose="020F0502020204030204" pitchFamily="34" charset="0"/>
                      </a:endParaRPr>
                    </a:p>
                  </a:txBody>
                  <a:tcPr marL="3569" marR="3569" marT="3569" marB="0" anchor="ctr"/>
                </a:tc>
                <a:tc>
                  <a:txBody>
                    <a:bodyPr/>
                    <a:lstStyle/>
                    <a:p>
                      <a:pPr algn="ctr" fontAlgn="ctr"/>
                      <a:r>
                        <a:rPr lang="tr-TR" sz="1000" u="none" strike="noStrike">
                          <a:effectLst/>
                        </a:rPr>
                        <a:t>577,76</a:t>
                      </a:r>
                      <a:endParaRPr lang="tr-TR" sz="1000" b="1" i="0" u="none" strike="noStrike">
                        <a:solidFill>
                          <a:srgbClr val="000000"/>
                        </a:solidFill>
                        <a:effectLst/>
                        <a:latin typeface="Calibri" panose="020F0502020204030204" pitchFamily="34" charset="0"/>
                      </a:endParaRPr>
                    </a:p>
                  </a:txBody>
                  <a:tcPr marL="3569" marR="3569" marT="3569" marB="0" anchor="ctr"/>
                </a:tc>
                <a:tc>
                  <a:txBody>
                    <a:bodyPr/>
                    <a:lstStyle/>
                    <a:p>
                      <a:pPr algn="ctr" fontAlgn="ctr"/>
                      <a:r>
                        <a:rPr lang="tr-TR" sz="1000" u="none" strike="noStrike">
                          <a:effectLst/>
                        </a:rPr>
                        <a:t>151,7011</a:t>
                      </a:r>
                      <a:endParaRPr lang="tr-TR" sz="1000" b="1" i="0" u="none" strike="noStrike">
                        <a:solidFill>
                          <a:srgbClr val="000000"/>
                        </a:solidFill>
                        <a:effectLst/>
                        <a:latin typeface="Calibri" panose="020F0502020204030204" pitchFamily="34" charset="0"/>
                      </a:endParaRPr>
                    </a:p>
                  </a:txBody>
                  <a:tcPr marL="3569" marR="3569" marT="3569" marB="0" anchor="ctr"/>
                </a:tc>
                <a:tc>
                  <a:txBody>
                    <a:bodyPr/>
                    <a:lstStyle/>
                    <a:p>
                      <a:pPr algn="ctr" fontAlgn="ctr"/>
                      <a:r>
                        <a:rPr lang="tr-TR" sz="1000" u="none" strike="noStrike">
                          <a:effectLst/>
                        </a:rPr>
                        <a:t>1043,219</a:t>
                      </a:r>
                      <a:endParaRPr lang="tr-TR" sz="1000" b="1" i="0" u="none" strike="noStrike">
                        <a:solidFill>
                          <a:srgbClr val="000000"/>
                        </a:solidFill>
                        <a:effectLst/>
                        <a:latin typeface="Calibri" panose="020F0502020204030204" pitchFamily="34" charset="0"/>
                      </a:endParaRPr>
                    </a:p>
                  </a:txBody>
                  <a:tcPr marL="3569" marR="3569" marT="3569" marB="0" anchor="ctr"/>
                </a:tc>
                <a:tc>
                  <a:txBody>
                    <a:bodyPr/>
                    <a:lstStyle/>
                    <a:p>
                      <a:pPr algn="ctr" fontAlgn="ctr"/>
                      <a:r>
                        <a:rPr lang="tr-TR" sz="1000" u="none" strike="noStrike">
                          <a:effectLst/>
                        </a:rPr>
                        <a:t>6135,634</a:t>
                      </a:r>
                      <a:endParaRPr lang="tr-TR" sz="1000" b="1" i="0" u="none" strike="noStrike">
                        <a:solidFill>
                          <a:srgbClr val="000000"/>
                        </a:solidFill>
                        <a:effectLst/>
                        <a:latin typeface="Calibri" panose="020F0502020204030204" pitchFamily="34" charset="0"/>
                      </a:endParaRPr>
                    </a:p>
                  </a:txBody>
                  <a:tcPr marL="3569" marR="3569" marT="3569" marB="0" anchor="ctr"/>
                </a:tc>
                <a:extLst>
                  <a:ext uri="{0D108BD9-81ED-4DB2-BD59-A6C34878D82A}">
                    <a16:rowId xmlns:a16="http://schemas.microsoft.com/office/drawing/2014/main" val="2830867922"/>
                  </a:ext>
                </a:extLst>
              </a:tr>
              <a:tr h="166414">
                <a:tc>
                  <a:txBody>
                    <a:bodyPr/>
                    <a:lstStyle/>
                    <a:p>
                      <a:pPr algn="l" fontAlgn="ctr"/>
                      <a:r>
                        <a:rPr lang="tr-TR" sz="1000" u="none" strike="noStrike">
                          <a:effectLst/>
                        </a:rPr>
                        <a:t>ADANA</a:t>
                      </a:r>
                      <a:endParaRPr lang="tr-TR" sz="1000" b="1" i="0" u="none" strike="noStrike">
                        <a:solidFill>
                          <a:srgbClr val="000000"/>
                        </a:solidFill>
                        <a:effectLst/>
                        <a:latin typeface="Calibri" panose="020F0502020204030204" pitchFamily="34" charset="0"/>
                      </a:endParaRPr>
                    </a:p>
                  </a:txBody>
                  <a:tcPr marL="85655" marR="3569" marT="3569" marB="0" anchor="ctr"/>
                </a:tc>
                <a:tc>
                  <a:txBody>
                    <a:bodyPr/>
                    <a:lstStyle/>
                    <a:p>
                      <a:pPr algn="ctr" fontAlgn="ctr"/>
                      <a:r>
                        <a:rPr lang="tr-TR" sz="1000" u="none" strike="noStrike">
                          <a:effectLst/>
                        </a:rPr>
                        <a:t>256</a:t>
                      </a:r>
                      <a:endParaRPr lang="tr-TR" sz="1000" b="1" i="0" u="none" strike="noStrike">
                        <a:solidFill>
                          <a:srgbClr val="000000"/>
                        </a:solidFill>
                        <a:effectLst/>
                        <a:latin typeface="Calibri" panose="020F0502020204030204" pitchFamily="34" charset="0"/>
                      </a:endParaRPr>
                    </a:p>
                  </a:txBody>
                  <a:tcPr marL="3569" marR="3569" marT="3569" marB="0" anchor="ctr"/>
                </a:tc>
                <a:tc>
                  <a:txBody>
                    <a:bodyPr/>
                    <a:lstStyle/>
                    <a:p>
                      <a:pPr algn="ctr" fontAlgn="ctr"/>
                      <a:r>
                        <a:rPr lang="tr-TR" sz="1000" u="none" strike="noStrike">
                          <a:effectLst/>
                        </a:rPr>
                        <a:t>65536</a:t>
                      </a:r>
                      <a:endParaRPr lang="tr-TR" sz="1000" b="1" i="0" u="none" strike="noStrike">
                        <a:solidFill>
                          <a:srgbClr val="000000"/>
                        </a:solidFill>
                        <a:effectLst/>
                        <a:latin typeface="Calibri" panose="020F0502020204030204" pitchFamily="34" charset="0"/>
                      </a:endParaRPr>
                    </a:p>
                  </a:txBody>
                  <a:tcPr marL="3569" marR="3569" marT="3569" marB="0" anchor="ctr"/>
                </a:tc>
                <a:tc>
                  <a:txBody>
                    <a:bodyPr/>
                    <a:lstStyle/>
                    <a:p>
                      <a:pPr algn="ctr" fontAlgn="ctr"/>
                      <a:r>
                        <a:rPr lang="tr-TR" sz="1000" u="none" strike="noStrike">
                          <a:effectLst/>
                        </a:rPr>
                        <a:t>2,26</a:t>
                      </a:r>
                      <a:endParaRPr lang="tr-TR" sz="1000" b="1" i="0" u="none" strike="noStrike">
                        <a:solidFill>
                          <a:srgbClr val="000000"/>
                        </a:solidFill>
                        <a:effectLst/>
                        <a:latin typeface="Calibri" panose="020F0502020204030204" pitchFamily="34" charset="0"/>
                      </a:endParaRPr>
                    </a:p>
                  </a:txBody>
                  <a:tcPr marL="3569" marR="3569" marT="3569" marB="0" anchor="ctr"/>
                </a:tc>
                <a:tc>
                  <a:txBody>
                    <a:bodyPr/>
                    <a:lstStyle/>
                    <a:p>
                      <a:pPr algn="ctr" fontAlgn="ctr"/>
                      <a:r>
                        <a:rPr lang="tr-TR" sz="1000" u="none" strike="noStrike">
                          <a:effectLst/>
                        </a:rPr>
                        <a:t>5,1076</a:t>
                      </a:r>
                      <a:endParaRPr lang="tr-TR" sz="1000" b="1" i="0" u="none" strike="noStrike">
                        <a:solidFill>
                          <a:srgbClr val="000000"/>
                        </a:solidFill>
                        <a:effectLst/>
                        <a:latin typeface="Calibri" panose="020F0502020204030204" pitchFamily="34" charset="0"/>
                      </a:endParaRPr>
                    </a:p>
                  </a:txBody>
                  <a:tcPr marL="3569" marR="3569" marT="3569" marB="0" anchor="ctr"/>
                </a:tc>
                <a:tc>
                  <a:txBody>
                    <a:bodyPr/>
                    <a:lstStyle/>
                    <a:p>
                      <a:pPr algn="ctr" fontAlgn="ctr"/>
                      <a:r>
                        <a:rPr lang="tr-TR" sz="1000" u="none" strike="noStrike">
                          <a:effectLst/>
                        </a:rPr>
                        <a:t>578,56</a:t>
                      </a:r>
                      <a:endParaRPr lang="tr-TR" sz="1000" b="1" i="0" u="none" strike="noStrike">
                        <a:solidFill>
                          <a:srgbClr val="000000"/>
                        </a:solidFill>
                        <a:effectLst/>
                        <a:latin typeface="Calibri" panose="020F0502020204030204" pitchFamily="34" charset="0"/>
                      </a:endParaRPr>
                    </a:p>
                  </a:txBody>
                  <a:tcPr marL="3569" marR="3569" marT="3569" marB="0" anchor="ctr"/>
                </a:tc>
                <a:tc>
                  <a:txBody>
                    <a:bodyPr/>
                    <a:lstStyle/>
                    <a:p>
                      <a:pPr algn="ctr" fontAlgn="ctr"/>
                      <a:r>
                        <a:rPr lang="tr-TR" sz="1000" u="none" strike="noStrike">
                          <a:effectLst/>
                        </a:rPr>
                        <a:t>122,0839</a:t>
                      </a:r>
                      <a:endParaRPr lang="tr-TR" sz="1000" b="1" i="0" u="none" strike="noStrike">
                        <a:solidFill>
                          <a:srgbClr val="000000"/>
                        </a:solidFill>
                        <a:effectLst/>
                        <a:latin typeface="Calibri" panose="020F0502020204030204" pitchFamily="34" charset="0"/>
                      </a:endParaRPr>
                    </a:p>
                  </a:txBody>
                  <a:tcPr marL="3569" marR="3569" marT="3569" marB="0" anchor="ctr"/>
                </a:tc>
                <a:tc>
                  <a:txBody>
                    <a:bodyPr/>
                    <a:lstStyle/>
                    <a:p>
                      <a:pPr algn="ctr" fontAlgn="ctr"/>
                      <a:r>
                        <a:rPr lang="tr-TR" sz="1000" u="none" strike="noStrike">
                          <a:effectLst/>
                        </a:rPr>
                        <a:t>17933,52</a:t>
                      </a:r>
                      <a:endParaRPr lang="tr-TR" sz="1000" b="1" i="0" u="none" strike="noStrike">
                        <a:solidFill>
                          <a:srgbClr val="000000"/>
                        </a:solidFill>
                        <a:effectLst/>
                        <a:latin typeface="Calibri" panose="020F0502020204030204" pitchFamily="34" charset="0"/>
                      </a:endParaRPr>
                    </a:p>
                  </a:txBody>
                  <a:tcPr marL="3569" marR="3569" marT="3569" marB="0" anchor="ctr"/>
                </a:tc>
                <a:tc>
                  <a:txBody>
                    <a:bodyPr/>
                    <a:lstStyle/>
                    <a:p>
                      <a:pPr algn="ctr" fontAlgn="ctr"/>
                      <a:r>
                        <a:rPr lang="tr-TR" sz="1000" u="none" strike="noStrike">
                          <a:effectLst/>
                        </a:rPr>
                        <a:t>22599,19</a:t>
                      </a:r>
                      <a:endParaRPr lang="tr-TR" sz="1000" b="1" i="0" u="none" strike="noStrike">
                        <a:solidFill>
                          <a:srgbClr val="000000"/>
                        </a:solidFill>
                        <a:effectLst/>
                        <a:latin typeface="Calibri" panose="020F0502020204030204" pitchFamily="34" charset="0"/>
                      </a:endParaRPr>
                    </a:p>
                  </a:txBody>
                  <a:tcPr marL="3569" marR="3569" marT="3569" marB="0" anchor="ctr"/>
                </a:tc>
                <a:extLst>
                  <a:ext uri="{0D108BD9-81ED-4DB2-BD59-A6C34878D82A}">
                    <a16:rowId xmlns:a16="http://schemas.microsoft.com/office/drawing/2014/main" val="2228875730"/>
                  </a:ext>
                </a:extLst>
              </a:tr>
              <a:tr h="166414">
                <a:tc>
                  <a:txBody>
                    <a:bodyPr/>
                    <a:lstStyle/>
                    <a:p>
                      <a:pPr algn="l" fontAlgn="ctr"/>
                      <a:r>
                        <a:rPr lang="tr-TR" sz="1000" u="none" strike="noStrike">
                          <a:effectLst/>
                        </a:rPr>
                        <a:t>NEVŞEHİR</a:t>
                      </a:r>
                      <a:endParaRPr lang="tr-TR" sz="1000" b="1" i="0" u="none" strike="noStrike">
                        <a:solidFill>
                          <a:srgbClr val="000000"/>
                        </a:solidFill>
                        <a:effectLst/>
                        <a:latin typeface="Calibri" panose="020F0502020204030204" pitchFamily="34" charset="0"/>
                      </a:endParaRPr>
                    </a:p>
                  </a:txBody>
                  <a:tcPr marL="85655" marR="3569" marT="3569" marB="0" anchor="ctr"/>
                </a:tc>
                <a:tc>
                  <a:txBody>
                    <a:bodyPr/>
                    <a:lstStyle/>
                    <a:p>
                      <a:pPr algn="ctr" fontAlgn="ctr"/>
                      <a:r>
                        <a:rPr lang="tr-TR" sz="1000" u="none" strike="noStrike">
                          <a:effectLst/>
                        </a:rPr>
                        <a:t>13</a:t>
                      </a:r>
                      <a:endParaRPr lang="tr-TR" sz="1000" b="1" i="0" u="none" strike="noStrike">
                        <a:solidFill>
                          <a:srgbClr val="000000"/>
                        </a:solidFill>
                        <a:effectLst/>
                        <a:latin typeface="Calibri" panose="020F0502020204030204" pitchFamily="34" charset="0"/>
                      </a:endParaRPr>
                    </a:p>
                  </a:txBody>
                  <a:tcPr marL="3569" marR="3569" marT="3569" marB="0" anchor="ctr"/>
                </a:tc>
                <a:tc>
                  <a:txBody>
                    <a:bodyPr/>
                    <a:lstStyle/>
                    <a:p>
                      <a:pPr algn="ctr" fontAlgn="ctr"/>
                      <a:r>
                        <a:rPr lang="tr-TR" sz="1000" u="none" strike="noStrike">
                          <a:effectLst/>
                        </a:rPr>
                        <a:t>169</a:t>
                      </a:r>
                      <a:endParaRPr lang="tr-TR" sz="1000" b="1" i="0" u="none" strike="noStrike">
                        <a:solidFill>
                          <a:srgbClr val="000000"/>
                        </a:solidFill>
                        <a:effectLst/>
                        <a:latin typeface="Calibri" panose="020F0502020204030204" pitchFamily="34" charset="0"/>
                      </a:endParaRPr>
                    </a:p>
                  </a:txBody>
                  <a:tcPr marL="3569" marR="3569" marT="3569" marB="0" anchor="ctr"/>
                </a:tc>
                <a:tc>
                  <a:txBody>
                    <a:bodyPr/>
                    <a:lstStyle/>
                    <a:p>
                      <a:pPr algn="ctr" fontAlgn="ctr"/>
                      <a:r>
                        <a:rPr lang="tr-TR" sz="1000" u="none" strike="noStrike">
                          <a:effectLst/>
                        </a:rPr>
                        <a:t>0,3</a:t>
                      </a:r>
                      <a:endParaRPr lang="tr-TR" sz="1000" b="1" i="0" u="none" strike="noStrike">
                        <a:solidFill>
                          <a:srgbClr val="000000"/>
                        </a:solidFill>
                        <a:effectLst/>
                        <a:latin typeface="Calibri" panose="020F0502020204030204" pitchFamily="34" charset="0"/>
                      </a:endParaRPr>
                    </a:p>
                  </a:txBody>
                  <a:tcPr marL="3569" marR="3569" marT="3569" marB="0" anchor="ctr"/>
                </a:tc>
                <a:tc>
                  <a:txBody>
                    <a:bodyPr/>
                    <a:lstStyle/>
                    <a:p>
                      <a:pPr algn="ctr" fontAlgn="ctr"/>
                      <a:r>
                        <a:rPr lang="tr-TR" sz="1000" u="none" strike="noStrike">
                          <a:effectLst/>
                        </a:rPr>
                        <a:t>0,09</a:t>
                      </a:r>
                      <a:endParaRPr lang="tr-TR" sz="1000" b="1" i="0" u="none" strike="noStrike">
                        <a:solidFill>
                          <a:srgbClr val="000000"/>
                        </a:solidFill>
                        <a:effectLst/>
                        <a:latin typeface="Calibri" panose="020F0502020204030204" pitchFamily="34" charset="0"/>
                      </a:endParaRPr>
                    </a:p>
                  </a:txBody>
                  <a:tcPr marL="3569" marR="3569" marT="3569" marB="0" anchor="ctr"/>
                </a:tc>
                <a:tc>
                  <a:txBody>
                    <a:bodyPr/>
                    <a:lstStyle/>
                    <a:p>
                      <a:pPr algn="ctr" fontAlgn="ctr"/>
                      <a:r>
                        <a:rPr lang="tr-TR" sz="1000" u="none" strike="noStrike">
                          <a:effectLst/>
                        </a:rPr>
                        <a:t>3,9</a:t>
                      </a:r>
                      <a:endParaRPr lang="tr-TR" sz="1000" b="1" i="0" u="none" strike="noStrike">
                        <a:solidFill>
                          <a:srgbClr val="000000"/>
                        </a:solidFill>
                        <a:effectLst/>
                        <a:latin typeface="Calibri" panose="020F0502020204030204" pitchFamily="34" charset="0"/>
                      </a:endParaRPr>
                    </a:p>
                  </a:txBody>
                  <a:tcPr marL="3569" marR="3569" marT="3569" marB="0" anchor="ctr"/>
                </a:tc>
                <a:tc>
                  <a:txBody>
                    <a:bodyPr/>
                    <a:lstStyle/>
                    <a:p>
                      <a:pPr algn="ctr" fontAlgn="ctr"/>
                      <a:r>
                        <a:rPr lang="tr-TR" sz="1000" u="none" strike="noStrike">
                          <a:effectLst/>
                        </a:rPr>
                        <a:t>56,11837</a:t>
                      </a:r>
                      <a:endParaRPr lang="tr-TR" sz="1000" b="1" i="0" u="none" strike="noStrike">
                        <a:solidFill>
                          <a:srgbClr val="000000"/>
                        </a:solidFill>
                        <a:effectLst/>
                        <a:latin typeface="Calibri" panose="020F0502020204030204" pitchFamily="34" charset="0"/>
                      </a:endParaRPr>
                    </a:p>
                  </a:txBody>
                  <a:tcPr marL="3569" marR="3569" marT="3569" marB="0" anchor="ctr"/>
                </a:tc>
                <a:tc>
                  <a:txBody>
                    <a:bodyPr/>
                    <a:lstStyle/>
                    <a:p>
                      <a:pPr algn="ctr" fontAlgn="ctr"/>
                      <a:r>
                        <a:rPr lang="tr-TR" sz="1000" u="none" strike="noStrike">
                          <a:effectLst/>
                        </a:rPr>
                        <a:t>1859,194</a:t>
                      </a:r>
                      <a:endParaRPr lang="tr-TR" sz="1000" b="1" i="0" u="none" strike="noStrike">
                        <a:solidFill>
                          <a:srgbClr val="000000"/>
                        </a:solidFill>
                        <a:effectLst/>
                        <a:latin typeface="Calibri" panose="020F0502020204030204" pitchFamily="34" charset="0"/>
                      </a:endParaRPr>
                    </a:p>
                  </a:txBody>
                  <a:tcPr marL="3569" marR="3569" marT="3569" marB="0" anchor="ctr"/>
                </a:tc>
                <a:tc>
                  <a:txBody>
                    <a:bodyPr/>
                    <a:lstStyle/>
                    <a:p>
                      <a:pPr algn="ctr" fontAlgn="ctr"/>
                      <a:r>
                        <a:rPr lang="tr-TR" sz="1000" u="none" strike="noStrike">
                          <a:effectLst/>
                        </a:rPr>
                        <a:t>8587,676</a:t>
                      </a:r>
                      <a:endParaRPr lang="tr-TR" sz="1000" b="1" i="0" u="none" strike="noStrike">
                        <a:solidFill>
                          <a:srgbClr val="000000"/>
                        </a:solidFill>
                        <a:effectLst/>
                        <a:latin typeface="Calibri" panose="020F0502020204030204" pitchFamily="34" charset="0"/>
                      </a:endParaRPr>
                    </a:p>
                  </a:txBody>
                  <a:tcPr marL="3569" marR="3569" marT="3569" marB="0" anchor="ctr"/>
                </a:tc>
                <a:extLst>
                  <a:ext uri="{0D108BD9-81ED-4DB2-BD59-A6C34878D82A}">
                    <a16:rowId xmlns:a16="http://schemas.microsoft.com/office/drawing/2014/main" val="4209065743"/>
                  </a:ext>
                </a:extLst>
              </a:tr>
              <a:tr h="326232">
                <a:tc>
                  <a:txBody>
                    <a:bodyPr/>
                    <a:lstStyle/>
                    <a:p>
                      <a:pPr algn="l" fontAlgn="ctr"/>
                      <a:r>
                        <a:rPr lang="tr-TR" sz="1000" u="none" strike="noStrike" dirty="0">
                          <a:effectLst/>
                        </a:rPr>
                        <a:t>AFYONKARAHİSAR</a:t>
                      </a:r>
                      <a:endParaRPr lang="tr-TR" sz="1000" b="1" i="0" u="none" strike="noStrike" dirty="0">
                        <a:solidFill>
                          <a:srgbClr val="000000"/>
                        </a:solidFill>
                        <a:effectLst/>
                        <a:latin typeface="Calibri" panose="020F0502020204030204" pitchFamily="34" charset="0"/>
                      </a:endParaRPr>
                    </a:p>
                  </a:txBody>
                  <a:tcPr marL="85655" marR="3569" marT="3569" marB="0" anchor="ctr"/>
                </a:tc>
                <a:tc>
                  <a:txBody>
                    <a:bodyPr/>
                    <a:lstStyle/>
                    <a:p>
                      <a:pPr algn="ctr" fontAlgn="ctr"/>
                      <a:r>
                        <a:rPr lang="tr-TR" sz="1000" u="none" strike="noStrike">
                          <a:effectLst/>
                        </a:rPr>
                        <a:t>12</a:t>
                      </a:r>
                      <a:endParaRPr lang="tr-TR" sz="1000" b="1" i="0" u="none" strike="noStrike">
                        <a:solidFill>
                          <a:srgbClr val="000000"/>
                        </a:solidFill>
                        <a:effectLst/>
                        <a:latin typeface="Calibri" panose="020F0502020204030204" pitchFamily="34" charset="0"/>
                      </a:endParaRPr>
                    </a:p>
                  </a:txBody>
                  <a:tcPr marL="3569" marR="3569" marT="3569" marB="0" anchor="ctr"/>
                </a:tc>
                <a:tc>
                  <a:txBody>
                    <a:bodyPr/>
                    <a:lstStyle/>
                    <a:p>
                      <a:pPr algn="ctr" fontAlgn="ctr"/>
                      <a:r>
                        <a:rPr lang="tr-TR" sz="1000" u="none" strike="noStrike">
                          <a:effectLst/>
                        </a:rPr>
                        <a:t>144</a:t>
                      </a:r>
                      <a:endParaRPr lang="tr-TR" sz="1000" b="1" i="0" u="none" strike="noStrike">
                        <a:solidFill>
                          <a:srgbClr val="000000"/>
                        </a:solidFill>
                        <a:effectLst/>
                        <a:latin typeface="Calibri" panose="020F0502020204030204" pitchFamily="34" charset="0"/>
                      </a:endParaRPr>
                    </a:p>
                  </a:txBody>
                  <a:tcPr marL="3569" marR="3569" marT="3569" marB="0" anchor="ctr"/>
                </a:tc>
                <a:tc>
                  <a:txBody>
                    <a:bodyPr/>
                    <a:lstStyle/>
                    <a:p>
                      <a:pPr algn="ctr" fontAlgn="ctr"/>
                      <a:r>
                        <a:rPr lang="tr-TR" sz="1000" u="none" strike="noStrike">
                          <a:effectLst/>
                        </a:rPr>
                        <a:t>0,74</a:t>
                      </a:r>
                      <a:endParaRPr lang="tr-TR" sz="1000" b="1" i="0" u="none" strike="noStrike">
                        <a:solidFill>
                          <a:srgbClr val="000000"/>
                        </a:solidFill>
                        <a:effectLst/>
                        <a:latin typeface="Calibri" panose="020F0502020204030204" pitchFamily="34" charset="0"/>
                      </a:endParaRPr>
                    </a:p>
                  </a:txBody>
                  <a:tcPr marL="3569" marR="3569" marT="3569" marB="0" anchor="ctr"/>
                </a:tc>
                <a:tc>
                  <a:txBody>
                    <a:bodyPr/>
                    <a:lstStyle/>
                    <a:p>
                      <a:pPr algn="ctr" fontAlgn="ctr"/>
                      <a:r>
                        <a:rPr lang="tr-TR" sz="1000" u="none" strike="noStrike">
                          <a:effectLst/>
                        </a:rPr>
                        <a:t>0,5476</a:t>
                      </a:r>
                      <a:endParaRPr lang="tr-TR" sz="1000" b="1" i="0" u="none" strike="noStrike">
                        <a:solidFill>
                          <a:srgbClr val="000000"/>
                        </a:solidFill>
                        <a:effectLst/>
                        <a:latin typeface="Calibri" panose="020F0502020204030204" pitchFamily="34" charset="0"/>
                      </a:endParaRPr>
                    </a:p>
                  </a:txBody>
                  <a:tcPr marL="3569" marR="3569" marT="3569" marB="0" anchor="ctr"/>
                </a:tc>
                <a:tc>
                  <a:txBody>
                    <a:bodyPr/>
                    <a:lstStyle/>
                    <a:p>
                      <a:pPr algn="ctr" fontAlgn="ctr"/>
                      <a:r>
                        <a:rPr lang="tr-TR" sz="1000" u="none" strike="noStrike">
                          <a:effectLst/>
                        </a:rPr>
                        <a:t>8,88</a:t>
                      </a:r>
                      <a:endParaRPr lang="tr-TR" sz="1000" b="1" i="0" u="none" strike="noStrike">
                        <a:solidFill>
                          <a:srgbClr val="000000"/>
                        </a:solidFill>
                        <a:effectLst/>
                        <a:latin typeface="Calibri" panose="020F0502020204030204" pitchFamily="34" charset="0"/>
                      </a:endParaRPr>
                    </a:p>
                  </a:txBody>
                  <a:tcPr marL="3569" marR="3569" marT="3569" marB="0" anchor="ctr"/>
                </a:tc>
                <a:tc>
                  <a:txBody>
                    <a:bodyPr/>
                    <a:lstStyle/>
                    <a:p>
                      <a:pPr algn="ctr" fontAlgn="ctr"/>
                      <a:r>
                        <a:rPr lang="tr-TR" sz="1000" u="none" strike="noStrike">
                          <a:effectLst/>
                        </a:rPr>
                        <a:t>70,92697</a:t>
                      </a:r>
                      <a:endParaRPr lang="tr-TR" sz="1000" b="1" i="0" u="none" strike="noStrike">
                        <a:solidFill>
                          <a:srgbClr val="000000"/>
                        </a:solidFill>
                        <a:effectLst/>
                        <a:latin typeface="Calibri" panose="020F0502020204030204" pitchFamily="34" charset="0"/>
                      </a:endParaRPr>
                    </a:p>
                  </a:txBody>
                  <a:tcPr marL="3569" marR="3569" marT="3569" marB="0" anchor="ctr"/>
                </a:tc>
                <a:tc>
                  <a:txBody>
                    <a:bodyPr/>
                    <a:lstStyle/>
                    <a:p>
                      <a:pPr algn="ctr" fontAlgn="ctr"/>
                      <a:r>
                        <a:rPr lang="tr-TR" sz="1000" u="none" strike="noStrike">
                          <a:effectLst/>
                        </a:rPr>
                        <a:t>3472,388</a:t>
                      </a:r>
                      <a:endParaRPr lang="tr-TR" sz="1000" b="1" i="0" u="none" strike="noStrike">
                        <a:solidFill>
                          <a:srgbClr val="000000"/>
                        </a:solidFill>
                        <a:effectLst/>
                        <a:latin typeface="Calibri" panose="020F0502020204030204" pitchFamily="34" charset="0"/>
                      </a:endParaRPr>
                    </a:p>
                  </a:txBody>
                  <a:tcPr marL="3569" marR="3569" marT="3569" marB="0" anchor="ctr"/>
                </a:tc>
                <a:tc>
                  <a:txBody>
                    <a:bodyPr/>
                    <a:lstStyle/>
                    <a:p>
                      <a:pPr algn="ctr" fontAlgn="ctr"/>
                      <a:r>
                        <a:rPr lang="tr-TR" sz="1000" u="none" strike="noStrike">
                          <a:effectLst/>
                        </a:rPr>
                        <a:t>8774,015</a:t>
                      </a:r>
                      <a:endParaRPr lang="tr-TR" sz="1000" b="1" i="0" u="none" strike="noStrike">
                        <a:solidFill>
                          <a:srgbClr val="000000"/>
                        </a:solidFill>
                        <a:effectLst/>
                        <a:latin typeface="Calibri" panose="020F0502020204030204" pitchFamily="34" charset="0"/>
                      </a:endParaRPr>
                    </a:p>
                  </a:txBody>
                  <a:tcPr marL="3569" marR="3569" marT="3569" marB="0" anchor="ctr"/>
                </a:tc>
                <a:extLst>
                  <a:ext uri="{0D108BD9-81ED-4DB2-BD59-A6C34878D82A}">
                    <a16:rowId xmlns:a16="http://schemas.microsoft.com/office/drawing/2014/main" val="2409484037"/>
                  </a:ext>
                </a:extLst>
              </a:tr>
              <a:tr h="166414">
                <a:tc>
                  <a:txBody>
                    <a:bodyPr/>
                    <a:lstStyle/>
                    <a:p>
                      <a:pPr algn="l" fontAlgn="ctr"/>
                      <a:r>
                        <a:rPr lang="tr-TR" sz="1000" u="none" strike="noStrike">
                          <a:effectLst/>
                        </a:rPr>
                        <a:t>DİYARBAKIR</a:t>
                      </a:r>
                      <a:endParaRPr lang="tr-TR" sz="1000" b="1" i="0" u="none" strike="noStrike">
                        <a:solidFill>
                          <a:srgbClr val="000000"/>
                        </a:solidFill>
                        <a:effectLst/>
                        <a:latin typeface="Calibri" panose="020F0502020204030204" pitchFamily="34" charset="0"/>
                      </a:endParaRPr>
                    </a:p>
                  </a:txBody>
                  <a:tcPr marL="85655" marR="3569" marT="3569" marB="0" anchor="ctr"/>
                </a:tc>
                <a:tc>
                  <a:txBody>
                    <a:bodyPr/>
                    <a:lstStyle/>
                    <a:p>
                      <a:pPr algn="ctr" fontAlgn="ctr"/>
                      <a:r>
                        <a:rPr lang="tr-TR" sz="1000" u="none" strike="noStrike">
                          <a:effectLst/>
                        </a:rPr>
                        <a:t>24</a:t>
                      </a:r>
                      <a:endParaRPr lang="tr-TR" sz="1000" b="1" i="0" u="none" strike="noStrike">
                        <a:solidFill>
                          <a:srgbClr val="000000"/>
                        </a:solidFill>
                        <a:effectLst/>
                        <a:latin typeface="Calibri" panose="020F0502020204030204" pitchFamily="34" charset="0"/>
                      </a:endParaRPr>
                    </a:p>
                  </a:txBody>
                  <a:tcPr marL="3569" marR="3569" marT="3569" marB="0" anchor="ctr"/>
                </a:tc>
                <a:tc>
                  <a:txBody>
                    <a:bodyPr/>
                    <a:lstStyle/>
                    <a:p>
                      <a:pPr algn="ctr" fontAlgn="ctr"/>
                      <a:r>
                        <a:rPr lang="tr-TR" sz="1000" u="none" strike="noStrike">
                          <a:effectLst/>
                        </a:rPr>
                        <a:t>576</a:t>
                      </a:r>
                      <a:endParaRPr lang="tr-TR" sz="1000" b="1" i="0" u="none" strike="noStrike">
                        <a:solidFill>
                          <a:srgbClr val="000000"/>
                        </a:solidFill>
                        <a:effectLst/>
                        <a:latin typeface="Calibri" panose="020F0502020204030204" pitchFamily="34" charset="0"/>
                      </a:endParaRPr>
                    </a:p>
                  </a:txBody>
                  <a:tcPr marL="3569" marR="3569" marT="3569" marB="0" anchor="ctr"/>
                </a:tc>
                <a:tc>
                  <a:txBody>
                    <a:bodyPr/>
                    <a:lstStyle/>
                    <a:p>
                      <a:pPr algn="ctr" fontAlgn="ctr"/>
                      <a:r>
                        <a:rPr lang="tr-TR" sz="1000" u="none" strike="noStrike">
                          <a:effectLst/>
                        </a:rPr>
                        <a:t>1,79</a:t>
                      </a:r>
                      <a:endParaRPr lang="tr-TR" sz="1000" b="1" i="0" u="none" strike="noStrike">
                        <a:solidFill>
                          <a:srgbClr val="000000"/>
                        </a:solidFill>
                        <a:effectLst/>
                        <a:latin typeface="Calibri" panose="020F0502020204030204" pitchFamily="34" charset="0"/>
                      </a:endParaRPr>
                    </a:p>
                  </a:txBody>
                  <a:tcPr marL="3569" marR="3569" marT="3569" marB="0" anchor="ctr"/>
                </a:tc>
                <a:tc>
                  <a:txBody>
                    <a:bodyPr/>
                    <a:lstStyle/>
                    <a:p>
                      <a:pPr algn="ctr" fontAlgn="ctr"/>
                      <a:r>
                        <a:rPr lang="tr-TR" sz="1000" u="none" strike="noStrike">
                          <a:effectLst/>
                        </a:rPr>
                        <a:t>3,2041</a:t>
                      </a:r>
                      <a:endParaRPr lang="tr-TR" sz="1000" b="1" i="0" u="none" strike="noStrike">
                        <a:solidFill>
                          <a:srgbClr val="000000"/>
                        </a:solidFill>
                        <a:effectLst/>
                        <a:latin typeface="Calibri" panose="020F0502020204030204" pitchFamily="34" charset="0"/>
                      </a:endParaRPr>
                    </a:p>
                  </a:txBody>
                  <a:tcPr marL="3569" marR="3569" marT="3569" marB="0" anchor="ctr"/>
                </a:tc>
                <a:tc>
                  <a:txBody>
                    <a:bodyPr/>
                    <a:lstStyle/>
                    <a:p>
                      <a:pPr algn="ctr" fontAlgn="ctr"/>
                      <a:r>
                        <a:rPr lang="tr-TR" sz="1000" u="none" strike="noStrike">
                          <a:effectLst/>
                        </a:rPr>
                        <a:t>42,96</a:t>
                      </a:r>
                      <a:endParaRPr lang="tr-TR" sz="1000" b="1" i="0" u="none" strike="noStrike">
                        <a:solidFill>
                          <a:srgbClr val="000000"/>
                        </a:solidFill>
                        <a:effectLst/>
                        <a:latin typeface="Calibri" panose="020F0502020204030204" pitchFamily="34" charset="0"/>
                      </a:endParaRPr>
                    </a:p>
                  </a:txBody>
                  <a:tcPr marL="3569" marR="3569" marT="3569" marB="0" anchor="ctr"/>
                </a:tc>
                <a:tc>
                  <a:txBody>
                    <a:bodyPr/>
                    <a:lstStyle/>
                    <a:p>
                      <a:pPr algn="ctr" fontAlgn="ctr"/>
                      <a:r>
                        <a:rPr lang="tr-TR" sz="1000" u="none" strike="noStrike">
                          <a:effectLst/>
                        </a:rPr>
                        <a:t>106,2657</a:t>
                      </a:r>
                      <a:endParaRPr lang="tr-TR" sz="1000" b="1" i="0" u="none" strike="noStrike">
                        <a:solidFill>
                          <a:srgbClr val="000000"/>
                        </a:solidFill>
                        <a:effectLst/>
                        <a:latin typeface="Calibri" panose="020F0502020204030204" pitchFamily="34" charset="0"/>
                      </a:endParaRPr>
                    </a:p>
                  </a:txBody>
                  <a:tcPr marL="3569" marR="3569" marT="3569" marB="0" anchor="ctr"/>
                </a:tc>
                <a:tc>
                  <a:txBody>
                    <a:bodyPr/>
                    <a:lstStyle/>
                    <a:p>
                      <a:pPr algn="ctr" fontAlgn="ctr"/>
                      <a:r>
                        <a:rPr lang="tr-TR" sz="1000" u="none" strike="noStrike">
                          <a:effectLst/>
                        </a:rPr>
                        <a:t>6767,645</a:t>
                      </a:r>
                      <a:endParaRPr lang="tr-TR" sz="1000" b="1" i="0" u="none" strike="noStrike">
                        <a:solidFill>
                          <a:srgbClr val="000000"/>
                        </a:solidFill>
                        <a:effectLst/>
                        <a:latin typeface="Calibri" panose="020F0502020204030204" pitchFamily="34" charset="0"/>
                      </a:endParaRPr>
                    </a:p>
                  </a:txBody>
                  <a:tcPr marL="3569" marR="3569" marT="3569" marB="0" anchor="ctr"/>
                </a:tc>
                <a:tc>
                  <a:txBody>
                    <a:bodyPr/>
                    <a:lstStyle/>
                    <a:p>
                      <a:pPr algn="ctr" fontAlgn="ctr"/>
                      <a:r>
                        <a:rPr lang="tr-TR" sz="1000" u="none" strike="noStrike">
                          <a:effectLst/>
                        </a:rPr>
                        <a:t>6669,942</a:t>
                      </a:r>
                      <a:endParaRPr lang="tr-TR" sz="1000" b="1" i="0" u="none" strike="noStrike">
                        <a:solidFill>
                          <a:srgbClr val="000000"/>
                        </a:solidFill>
                        <a:effectLst/>
                        <a:latin typeface="Calibri" panose="020F0502020204030204" pitchFamily="34" charset="0"/>
                      </a:endParaRPr>
                    </a:p>
                  </a:txBody>
                  <a:tcPr marL="3569" marR="3569" marT="3569" marB="0" anchor="ctr"/>
                </a:tc>
                <a:extLst>
                  <a:ext uri="{0D108BD9-81ED-4DB2-BD59-A6C34878D82A}">
                    <a16:rowId xmlns:a16="http://schemas.microsoft.com/office/drawing/2014/main" val="1930293409"/>
                  </a:ext>
                </a:extLst>
              </a:tr>
              <a:tr h="166414">
                <a:tc>
                  <a:txBody>
                    <a:bodyPr/>
                    <a:lstStyle/>
                    <a:p>
                      <a:pPr algn="l" fontAlgn="ctr"/>
                      <a:r>
                        <a:rPr lang="tr-TR" sz="1000" u="none" strike="noStrike">
                          <a:effectLst/>
                        </a:rPr>
                        <a:t>IĞDIR</a:t>
                      </a:r>
                      <a:endParaRPr lang="tr-TR" sz="1000" b="1" i="0" u="none" strike="noStrike">
                        <a:solidFill>
                          <a:srgbClr val="000000"/>
                        </a:solidFill>
                        <a:effectLst/>
                        <a:latin typeface="Calibri" panose="020F0502020204030204" pitchFamily="34" charset="0"/>
                      </a:endParaRPr>
                    </a:p>
                  </a:txBody>
                  <a:tcPr marL="85655" marR="3569" marT="3569" marB="0" anchor="ctr"/>
                </a:tc>
                <a:tc>
                  <a:txBody>
                    <a:bodyPr/>
                    <a:lstStyle/>
                    <a:p>
                      <a:pPr algn="ctr" fontAlgn="ctr"/>
                      <a:r>
                        <a:rPr lang="tr-TR" sz="1000" u="none" strike="noStrike">
                          <a:effectLst/>
                        </a:rPr>
                        <a:t>0,08</a:t>
                      </a:r>
                      <a:endParaRPr lang="tr-TR" sz="1000" b="1" i="0" u="none" strike="noStrike">
                        <a:solidFill>
                          <a:srgbClr val="000000"/>
                        </a:solidFill>
                        <a:effectLst/>
                        <a:latin typeface="Calibri" panose="020F0502020204030204" pitchFamily="34" charset="0"/>
                      </a:endParaRPr>
                    </a:p>
                  </a:txBody>
                  <a:tcPr marL="3569" marR="3569" marT="3569" marB="0" anchor="ctr"/>
                </a:tc>
                <a:tc>
                  <a:txBody>
                    <a:bodyPr/>
                    <a:lstStyle/>
                    <a:p>
                      <a:pPr algn="ctr" fontAlgn="ctr"/>
                      <a:r>
                        <a:rPr lang="tr-TR" sz="1000" u="none" strike="noStrike">
                          <a:effectLst/>
                        </a:rPr>
                        <a:t>0,0064</a:t>
                      </a:r>
                      <a:endParaRPr lang="tr-TR" sz="1000" b="1" i="0" u="none" strike="noStrike">
                        <a:solidFill>
                          <a:srgbClr val="000000"/>
                        </a:solidFill>
                        <a:effectLst/>
                        <a:latin typeface="Calibri" panose="020F0502020204030204" pitchFamily="34" charset="0"/>
                      </a:endParaRPr>
                    </a:p>
                  </a:txBody>
                  <a:tcPr marL="3569" marR="3569" marT="3569" marB="0" anchor="ctr"/>
                </a:tc>
                <a:tc>
                  <a:txBody>
                    <a:bodyPr/>
                    <a:lstStyle/>
                    <a:p>
                      <a:pPr algn="ctr" fontAlgn="ctr"/>
                      <a:r>
                        <a:rPr lang="tr-TR" sz="1000" u="none" strike="noStrike">
                          <a:effectLst/>
                        </a:rPr>
                        <a:t>0,2</a:t>
                      </a:r>
                      <a:endParaRPr lang="tr-TR" sz="1000" b="1" i="0" u="none" strike="noStrike">
                        <a:solidFill>
                          <a:srgbClr val="000000"/>
                        </a:solidFill>
                        <a:effectLst/>
                        <a:latin typeface="Calibri" panose="020F0502020204030204" pitchFamily="34" charset="0"/>
                      </a:endParaRPr>
                    </a:p>
                  </a:txBody>
                  <a:tcPr marL="3569" marR="3569" marT="3569" marB="0" anchor="ctr"/>
                </a:tc>
                <a:tc>
                  <a:txBody>
                    <a:bodyPr/>
                    <a:lstStyle/>
                    <a:p>
                      <a:pPr algn="ctr" fontAlgn="ctr"/>
                      <a:r>
                        <a:rPr lang="tr-TR" sz="1000" u="none" strike="noStrike">
                          <a:effectLst/>
                        </a:rPr>
                        <a:t>0,04</a:t>
                      </a:r>
                      <a:endParaRPr lang="tr-TR" sz="1000" b="1" i="0" u="none" strike="noStrike">
                        <a:solidFill>
                          <a:srgbClr val="000000"/>
                        </a:solidFill>
                        <a:effectLst/>
                        <a:latin typeface="Calibri" panose="020F0502020204030204" pitchFamily="34" charset="0"/>
                      </a:endParaRPr>
                    </a:p>
                  </a:txBody>
                  <a:tcPr marL="3569" marR="3569" marT="3569" marB="0" anchor="ctr"/>
                </a:tc>
                <a:tc>
                  <a:txBody>
                    <a:bodyPr/>
                    <a:lstStyle/>
                    <a:p>
                      <a:pPr algn="ctr" fontAlgn="ctr"/>
                      <a:r>
                        <a:rPr lang="tr-TR" sz="1000" u="none" strike="noStrike">
                          <a:effectLst/>
                        </a:rPr>
                        <a:t>0,016</a:t>
                      </a:r>
                      <a:endParaRPr lang="tr-TR" sz="1000" b="1" i="0" u="none" strike="noStrike">
                        <a:solidFill>
                          <a:srgbClr val="000000"/>
                        </a:solidFill>
                        <a:effectLst/>
                        <a:latin typeface="Calibri" panose="020F0502020204030204" pitchFamily="34" charset="0"/>
                      </a:endParaRPr>
                    </a:p>
                  </a:txBody>
                  <a:tcPr marL="3569" marR="3569" marT="3569" marB="0" anchor="ctr"/>
                </a:tc>
                <a:tc>
                  <a:txBody>
                    <a:bodyPr/>
                    <a:lstStyle/>
                    <a:p>
                      <a:pPr algn="ctr" fontAlgn="ctr"/>
                      <a:r>
                        <a:rPr lang="tr-TR" sz="1000" u="none" strike="noStrike">
                          <a:effectLst/>
                        </a:rPr>
                        <a:t>52,75278</a:t>
                      </a:r>
                      <a:endParaRPr lang="tr-TR" sz="1000" b="1" i="0" u="none" strike="noStrike">
                        <a:solidFill>
                          <a:srgbClr val="000000"/>
                        </a:solidFill>
                        <a:effectLst/>
                        <a:latin typeface="Calibri" panose="020F0502020204030204" pitchFamily="34" charset="0"/>
                      </a:endParaRPr>
                    </a:p>
                  </a:txBody>
                  <a:tcPr marL="3569" marR="3569" marT="3569" marB="0" anchor="ctr"/>
                </a:tc>
                <a:tc>
                  <a:txBody>
                    <a:bodyPr/>
                    <a:lstStyle/>
                    <a:p>
                      <a:pPr algn="ctr" fontAlgn="ctr"/>
                      <a:r>
                        <a:rPr lang="tr-TR" sz="1000" u="none" strike="noStrike">
                          <a:effectLst/>
                        </a:rPr>
                        <a:t>2774,422</a:t>
                      </a:r>
                      <a:endParaRPr lang="tr-TR" sz="1000" b="1" i="0" u="none" strike="noStrike">
                        <a:solidFill>
                          <a:srgbClr val="000000"/>
                        </a:solidFill>
                        <a:effectLst/>
                        <a:latin typeface="Calibri" panose="020F0502020204030204" pitchFamily="34" charset="0"/>
                      </a:endParaRPr>
                    </a:p>
                  </a:txBody>
                  <a:tcPr marL="3569" marR="3569" marT="3569" marB="0" anchor="ctr"/>
                </a:tc>
                <a:tc>
                  <a:txBody>
                    <a:bodyPr/>
                    <a:lstStyle/>
                    <a:p>
                      <a:pPr algn="ctr" fontAlgn="ctr"/>
                      <a:r>
                        <a:rPr lang="tr-TR" sz="1000" u="none" strike="noStrike">
                          <a:effectLst/>
                        </a:rPr>
                        <a:t>11149,19</a:t>
                      </a:r>
                      <a:endParaRPr lang="tr-TR" sz="1000" b="1" i="0" u="none" strike="noStrike">
                        <a:solidFill>
                          <a:srgbClr val="000000"/>
                        </a:solidFill>
                        <a:effectLst/>
                        <a:latin typeface="Calibri" panose="020F0502020204030204" pitchFamily="34" charset="0"/>
                      </a:endParaRPr>
                    </a:p>
                  </a:txBody>
                  <a:tcPr marL="3569" marR="3569" marT="3569" marB="0" anchor="ctr"/>
                </a:tc>
                <a:extLst>
                  <a:ext uri="{0D108BD9-81ED-4DB2-BD59-A6C34878D82A}">
                    <a16:rowId xmlns:a16="http://schemas.microsoft.com/office/drawing/2014/main" val="2920195492"/>
                  </a:ext>
                </a:extLst>
              </a:tr>
              <a:tr h="166414">
                <a:tc>
                  <a:txBody>
                    <a:bodyPr/>
                    <a:lstStyle/>
                    <a:p>
                      <a:pPr algn="l" fontAlgn="ctr"/>
                      <a:r>
                        <a:rPr lang="tr-TR" sz="1000" u="none" strike="noStrike">
                          <a:effectLst/>
                        </a:rPr>
                        <a:t>OSMANİYE</a:t>
                      </a:r>
                      <a:endParaRPr lang="tr-TR" sz="1000" b="1" i="0" u="none" strike="noStrike">
                        <a:solidFill>
                          <a:srgbClr val="000000"/>
                        </a:solidFill>
                        <a:effectLst/>
                        <a:latin typeface="Calibri" panose="020F0502020204030204" pitchFamily="34" charset="0"/>
                      </a:endParaRPr>
                    </a:p>
                  </a:txBody>
                  <a:tcPr marL="85655" marR="3569" marT="3569" marB="0" anchor="ctr"/>
                </a:tc>
                <a:tc>
                  <a:txBody>
                    <a:bodyPr/>
                    <a:lstStyle/>
                    <a:p>
                      <a:pPr algn="ctr" fontAlgn="ctr"/>
                      <a:r>
                        <a:rPr lang="tr-TR" sz="1000" u="none" strike="noStrike">
                          <a:effectLst/>
                        </a:rPr>
                        <a:t>42</a:t>
                      </a:r>
                      <a:endParaRPr lang="tr-TR" sz="1000" b="1" i="0" u="none" strike="noStrike">
                        <a:solidFill>
                          <a:srgbClr val="000000"/>
                        </a:solidFill>
                        <a:effectLst/>
                        <a:latin typeface="Calibri" panose="020F0502020204030204" pitchFamily="34" charset="0"/>
                      </a:endParaRPr>
                    </a:p>
                  </a:txBody>
                  <a:tcPr marL="3569" marR="3569" marT="3569" marB="0" anchor="ctr"/>
                </a:tc>
                <a:tc>
                  <a:txBody>
                    <a:bodyPr/>
                    <a:lstStyle/>
                    <a:p>
                      <a:pPr algn="ctr" fontAlgn="ctr"/>
                      <a:r>
                        <a:rPr lang="tr-TR" sz="1000" u="none" strike="noStrike">
                          <a:effectLst/>
                        </a:rPr>
                        <a:t>1764</a:t>
                      </a:r>
                      <a:endParaRPr lang="tr-TR" sz="1000" b="1" i="0" u="none" strike="noStrike">
                        <a:solidFill>
                          <a:srgbClr val="000000"/>
                        </a:solidFill>
                        <a:effectLst/>
                        <a:latin typeface="Calibri" panose="020F0502020204030204" pitchFamily="34" charset="0"/>
                      </a:endParaRPr>
                    </a:p>
                  </a:txBody>
                  <a:tcPr marL="3569" marR="3569" marT="3569" marB="0" anchor="ctr"/>
                </a:tc>
                <a:tc>
                  <a:txBody>
                    <a:bodyPr/>
                    <a:lstStyle/>
                    <a:p>
                      <a:pPr algn="ctr" fontAlgn="ctr"/>
                      <a:r>
                        <a:rPr lang="tr-TR" sz="1000" u="none" strike="noStrike">
                          <a:effectLst/>
                        </a:rPr>
                        <a:t>0,55</a:t>
                      </a:r>
                      <a:endParaRPr lang="tr-TR" sz="1000" b="1" i="0" u="none" strike="noStrike">
                        <a:solidFill>
                          <a:srgbClr val="000000"/>
                        </a:solidFill>
                        <a:effectLst/>
                        <a:latin typeface="Calibri" panose="020F0502020204030204" pitchFamily="34" charset="0"/>
                      </a:endParaRPr>
                    </a:p>
                  </a:txBody>
                  <a:tcPr marL="3569" marR="3569" marT="3569" marB="0" anchor="ctr"/>
                </a:tc>
                <a:tc>
                  <a:txBody>
                    <a:bodyPr/>
                    <a:lstStyle/>
                    <a:p>
                      <a:pPr algn="ctr" fontAlgn="ctr"/>
                      <a:r>
                        <a:rPr lang="tr-TR" sz="1000" u="none" strike="noStrike">
                          <a:effectLst/>
                        </a:rPr>
                        <a:t>0,3025</a:t>
                      </a:r>
                      <a:endParaRPr lang="tr-TR" sz="1000" b="1" i="0" u="none" strike="noStrike">
                        <a:solidFill>
                          <a:srgbClr val="000000"/>
                        </a:solidFill>
                        <a:effectLst/>
                        <a:latin typeface="Calibri" panose="020F0502020204030204" pitchFamily="34" charset="0"/>
                      </a:endParaRPr>
                    </a:p>
                  </a:txBody>
                  <a:tcPr marL="3569" marR="3569" marT="3569" marB="0" anchor="ctr"/>
                </a:tc>
                <a:tc>
                  <a:txBody>
                    <a:bodyPr/>
                    <a:lstStyle/>
                    <a:p>
                      <a:pPr algn="ctr" fontAlgn="ctr"/>
                      <a:r>
                        <a:rPr lang="tr-TR" sz="1000" u="none" strike="noStrike">
                          <a:effectLst/>
                        </a:rPr>
                        <a:t>23,1</a:t>
                      </a:r>
                      <a:endParaRPr lang="tr-TR" sz="1000" b="1" i="0" u="none" strike="noStrike">
                        <a:solidFill>
                          <a:srgbClr val="000000"/>
                        </a:solidFill>
                        <a:effectLst/>
                        <a:latin typeface="Calibri" panose="020F0502020204030204" pitchFamily="34" charset="0"/>
                      </a:endParaRPr>
                    </a:p>
                  </a:txBody>
                  <a:tcPr marL="3569" marR="3569" marT="3569" marB="0" anchor="ctr"/>
                </a:tc>
                <a:tc>
                  <a:txBody>
                    <a:bodyPr/>
                    <a:lstStyle/>
                    <a:p>
                      <a:pPr algn="ctr" fontAlgn="ctr"/>
                      <a:r>
                        <a:rPr lang="tr-TR" sz="1000" u="none" strike="noStrike">
                          <a:effectLst/>
                        </a:rPr>
                        <a:t>64,53235</a:t>
                      </a:r>
                      <a:endParaRPr lang="tr-TR" sz="1000" b="1" i="0" u="none" strike="noStrike">
                        <a:solidFill>
                          <a:srgbClr val="000000"/>
                        </a:solidFill>
                        <a:effectLst/>
                        <a:latin typeface="Calibri" panose="020F0502020204030204" pitchFamily="34" charset="0"/>
                      </a:endParaRPr>
                    </a:p>
                  </a:txBody>
                  <a:tcPr marL="3569" marR="3569" marT="3569" marB="0" anchor="ctr"/>
                </a:tc>
                <a:tc>
                  <a:txBody>
                    <a:bodyPr/>
                    <a:lstStyle/>
                    <a:p>
                      <a:pPr algn="ctr" fontAlgn="ctr"/>
                      <a:r>
                        <a:rPr lang="tr-TR" sz="1000" u="none" strike="noStrike">
                          <a:effectLst/>
                        </a:rPr>
                        <a:t>507,7068</a:t>
                      </a:r>
                      <a:endParaRPr lang="tr-TR" sz="1000" b="1" i="0" u="none" strike="noStrike">
                        <a:solidFill>
                          <a:srgbClr val="000000"/>
                        </a:solidFill>
                        <a:effectLst/>
                        <a:latin typeface="Calibri" panose="020F0502020204030204" pitchFamily="34" charset="0"/>
                      </a:endParaRPr>
                    </a:p>
                  </a:txBody>
                  <a:tcPr marL="3569" marR="3569" marT="3569" marB="0" anchor="ctr"/>
                </a:tc>
                <a:tc>
                  <a:txBody>
                    <a:bodyPr/>
                    <a:lstStyle/>
                    <a:p>
                      <a:pPr algn="ctr" fontAlgn="ctr"/>
                      <a:r>
                        <a:rPr lang="tr-TR" sz="1000" u="none" strike="noStrike">
                          <a:effectLst/>
                        </a:rPr>
                        <a:t>4053,832</a:t>
                      </a:r>
                      <a:endParaRPr lang="tr-TR" sz="1000" b="1" i="0" u="none" strike="noStrike">
                        <a:solidFill>
                          <a:srgbClr val="000000"/>
                        </a:solidFill>
                        <a:effectLst/>
                        <a:latin typeface="Calibri" panose="020F0502020204030204" pitchFamily="34" charset="0"/>
                      </a:endParaRPr>
                    </a:p>
                  </a:txBody>
                  <a:tcPr marL="3569" marR="3569" marT="3569" marB="0" anchor="ctr"/>
                </a:tc>
                <a:extLst>
                  <a:ext uri="{0D108BD9-81ED-4DB2-BD59-A6C34878D82A}">
                    <a16:rowId xmlns:a16="http://schemas.microsoft.com/office/drawing/2014/main" val="1569661402"/>
                  </a:ext>
                </a:extLst>
              </a:tr>
              <a:tr h="166414">
                <a:tc>
                  <a:txBody>
                    <a:bodyPr/>
                    <a:lstStyle/>
                    <a:p>
                      <a:pPr algn="l" fontAlgn="ctr"/>
                      <a:r>
                        <a:rPr lang="tr-TR" sz="1000" u="none" strike="noStrike">
                          <a:effectLst/>
                        </a:rPr>
                        <a:t>KİLİS</a:t>
                      </a:r>
                      <a:endParaRPr lang="tr-TR" sz="1000" b="1" i="0" u="none" strike="noStrike">
                        <a:solidFill>
                          <a:srgbClr val="000000"/>
                        </a:solidFill>
                        <a:effectLst/>
                        <a:latin typeface="Calibri" panose="020F0502020204030204" pitchFamily="34" charset="0"/>
                      </a:endParaRPr>
                    </a:p>
                  </a:txBody>
                  <a:tcPr marL="85655" marR="3569" marT="3569" marB="0" anchor="ctr"/>
                </a:tc>
                <a:tc>
                  <a:txBody>
                    <a:bodyPr/>
                    <a:lstStyle/>
                    <a:p>
                      <a:pPr algn="ctr" fontAlgn="ctr"/>
                      <a:r>
                        <a:rPr lang="tr-TR" sz="1000" u="none" strike="noStrike">
                          <a:effectLst/>
                        </a:rPr>
                        <a:t>107</a:t>
                      </a:r>
                      <a:endParaRPr lang="tr-TR" sz="1000" b="1" i="0" u="none" strike="noStrike">
                        <a:solidFill>
                          <a:srgbClr val="000000"/>
                        </a:solidFill>
                        <a:effectLst/>
                        <a:latin typeface="Calibri" panose="020F0502020204030204" pitchFamily="34" charset="0"/>
                      </a:endParaRPr>
                    </a:p>
                  </a:txBody>
                  <a:tcPr marL="3569" marR="3569" marT="3569" marB="0" anchor="ctr"/>
                </a:tc>
                <a:tc>
                  <a:txBody>
                    <a:bodyPr/>
                    <a:lstStyle/>
                    <a:p>
                      <a:pPr algn="ctr" fontAlgn="ctr"/>
                      <a:r>
                        <a:rPr lang="tr-TR" sz="1000" u="none" strike="noStrike">
                          <a:effectLst/>
                        </a:rPr>
                        <a:t>11449</a:t>
                      </a:r>
                      <a:endParaRPr lang="tr-TR" sz="1000" b="1" i="0" u="none" strike="noStrike">
                        <a:solidFill>
                          <a:srgbClr val="000000"/>
                        </a:solidFill>
                        <a:effectLst/>
                        <a:latin typeface="Calibri" panose="020F0502020204030204" pitchFamily="34" charset="0"/>
                      </a:endParaRPr>
                    </a:p>
                  </a:txBody>
                  <a:tcPr marL="3569" marR="3569" marT="3569" marB="0" anchor="ctr"/>
                </a:tc>
                <a:tc>
                  <a:txBody>
                    <a:bodyPr/>
                    <a:lstStyle/>
                    <a:p>
                      <a:pPr algn="ctr" fontAlgn="ctr"/>
                      <a:r>
                        <a:rPr lang="tr-TR" sz="1000" u="none" strike="noStrike">
                          <a:effectLst/>
                        </a:rPr>
                        <a:t>0,14</a:t>
                      </a:r>
                      <a:endParaRPr lang="tr-TR" sz="1000" b="1" i="0" u="none" strike="noStrike">
                        <a:solidFill>
                          <a:srgbClr val="000000"/>
                        </a:solidFill>
                        <a:effectLst/>
                        <a:latin typeface="Calibri" panose="020F0502020204030204" pitchFamily="34" charset="0"/>
                      </a:endParaRPr>
                    </a:p>
                  </a:txBody>
                  <a:tcPr marL="3569" marR="3569" marT="3569" marB="0" anchor="ctr"/>
                </a:tc>
                <a:tc>
                  <a:txBody>
                    <a:bodyPr/>
                    <a:lstStyle/>
                    <a:p>
                      <a:pPr algn="ctr" fontAlgn="ctr"/>
                      <a:r>
                        <a:rPr lang="tr-TR" sz="1000" u="none" strike="noStrike">
                          <a:effectLst/>
                        </a:rPr>
                        <a:t>0,0196</a:t>
                      </a:r>
                      <a:endParaRPr lang="tr-TR" sz="1000" b="1" i="0" u="none" strike="noStrike">
                        <a:solidFill>
                          <a:srgbClr val="000000"/>
                        </a:solidFill>
                        <a:effectLst/>
                        <a:latin typeface="Calibri" panose="020F0502020204030204" pitchFamily="34" charset="0"/>
                      </a:endParaRPr>
                    </a:p>
                  </a:txBody>
                  <a:tcPr marL="3569" marR="3569" marT="3569" marB="0" anchor="ctr"/>
                </a:tc>
                <a:tc>
                  <a:txBody>
                    <a:bodyPr/>
                    <a:lstStyle/>
                    <a:p>
                      <a:pPr algn="ctr" fontAlgn="ctr"/>
                      <a:r>
                        <a:rPr lang="tr-TR" sz="1000" u="none" strike="noStrike">
                          <a:effectLst/>
                        </a:rPr>
                        <a:t>14,98</a:t>
                      </a:r>
                      <a:endParaRPr lang="tr-TR" sz="1000" b="1" i="0" u="none" strike="noStrike">
                        <a:solidFill>
                          <a:srgbClr val="000000"/>
                        </a:solidFill>
                        <a:effectLst/>
                        <a:latin typeface="Calibri" panose="020F0502020204030204" pitchFamily="34" charset="0"/>
                      </a:endParaRPr>
                    </a:p>
                  </a:txBody>
                  <a:tcPr marL="3569" marR="3569" marT="3569" marB="0" anchor="ctr"/>
                </a:tc>
                <a:tc>
                  <a:txBody>
                    <a:bodyPr/>
                    <a:lstStyle/>
                    <a:p>
                      <a:pPr algn="ctr" fontAlgn="ctr"/>
                      <a:r>
                        <a:rPr lang="tr-TR" sz="1000" u="none" strike="noStrike">
                          <a:effectLst/>
                        </a:rPr>
                        <a:t>50,73343</a:t>
                      </a:r>
                      <a:endParaRPr lang="tr-TR" sz="1000" b="1" i="0" u="none" strike="noStrike">
                        <a:solidFill>
                          <a:srgbClr val="000000"/>
                        </a:solidFill>
                        <a:effectLst/>
                        <a:latin typeface="Calibri" panose="020F0502020204030204" pitchFamily="34" charset="0"/>
                      </a:endParaRPr>
                    </a:p>
                  </a:txBody>
                  <a:tcPr marL="3569" marR="3569" marT="3569" marB="0" anchor="ctr"/>
                </a:tc>
                <a:tc>
                  <a:txBody>
                    <a:bodyPr/>
                    <a:lstStyle/>
                    <a:p>
                      <a:pPr algn="ctr" fontAlgn="ctr"/>
                      <a:r>
                        <a:rPr lang="tr-TR" sz="1000" u="none" strike="noStrike">
                          <a:effectLst/>
                        </a:rPr>
                        <a:t>3165,927</a:t>
                      </a:r>
                      <a:endParaRPr lang="tr-TR" sz="1000" b="1" i="0" u="none" strike="noStrike">
                        <a:solidFill>
                          <a:srgbClr val="000000"/>
                        </a:solidFill>
                        <a:effectLst/>
                        <a:latin typeface="Calibri" panose="020F0502020204030204" pitchFamily="34" charset="0"/>
                      </a:endParaRPr>
                    </a:p>
                  </a:txBody>
                  <a:tcPr marL="3569" marR="3569" marT="3569" marB="0" anchor="ctr"/>
                </a:tc>
                <a:tc>
                  <a:txBody>
                    <a:bodyPr/>
                    <a:lstStyle/>
                    <a:p>
                      <a:pPr algn="ctr" fontAlgn="ctr"/>
                      <a:r>
                        <a:rPr lang="tr-TR" sz="1000" u="none" strike="noStrike">
                          <a:effectLst/>
                        </a:rPr>
                        <a:t>1,769661</a:t>
                      </a:r>
                      <a:endParaRPr lang="tr-TR" sz="1000" b="1" i="0" u="none" strike="noStrike">
                        <a:solidFill>
                          <a:srgbClr val="000000"/>
                        </a:solidFill>
                        <a:effectLst/>
                        <a:latin typeface="Calibri" panose="020F0502020204030204" pitchFamily="34" charset="0"/>
                      </a:endParaRPr>
                    </a:p>
                  </a:txBody>
                  <a:tcPr marL="3569" marR="3569" marT="3569" marB="0" anchor="ctr"/>
                </a:tc>
                <a:extLst>
                  <a:ext uri="{0D108BD9-81ED-4DB2-BD59-A6C34878D82A}">
                    <a16:rowId xmlns:a16="http://schemas.microsoft.com/office/drawing/2014/main" val="3661401106"/>
                  </a:ext>
                </a:extLst>
              </a:tr>
              <a:tr h="166414">
                <a:tc>
                  <a:txBody>
                    <a:bodyPr/>
                    <a:lstStyle/>
                    <a:p>
                      <a:pPr algn="l" fontAlgn="ctr"/>
                      <a:r>
                        <a:rPr lang="tr-TR" sz="1000" u="none" strike="noStrike">
                          <a:effectLst/>
                        </a:rPr>
                        <a:t>ŞIRNAK</a:t>
                      </a:r>
                      <a:endParaRPr lang="tr-TR" sz="1000" b="1" i="0" u="none" strike="noStrike">
                        <a:solidFill>
                          <a:srgbClr val="000000"/>
                        </a:solidFill>
                        <a:effectLst/>
                        <a:latin typeface="Calibri" panose="020F0502020204030204" pitchFamily="34" charset="0"/>
                      </a:endParaRPr>
                    </a:p>
                  </a:txBody>
                  <a:tcPr marL="85655" marR="3569" marT="3569" marB="0" anchor="ctr"/>
                </a:tc>
                <a:tc>
                  <a:txBody>
                    <a:bodyPr/>
                    <a:lstStyle/>
                    <a:p>
                      <a:pPr algn="ctr" fontAlgn="ctr"/>
                      <a:r>
                        <a:rPr lang="tr-TR" sz="1000" u="none" strike="noStrike">
                          <a:effectLst/>
                        </a:rPr>
                        <a:t>14</a:t>
                      </a:r>
                      <a:endParaRPr lang="tr-TR" sz="1000" b="1" i="0" u="none" strike="noStrike">
                        <a:solidFill>
                          <a:srgbClr val="000000"/>
                        </a:solidFill>
                        <a:effectLst/>
                        <a:latin typeface="Calibri" panose="020F0502020204030204" pitchFamily="34" charset="0"/>
                      </a:endParaRPr>
                    </a:p>
                  </a:txBody>
                  <a:tcPr marL="3569" marR="3569" marT="3569" marB="0" anchor="ctr"/>
                </a:tc>
                <a:tc>
                  <a:txBody>
                    <a:bodyPr/>
                    <a:lstStyle/>
                    <a:p>
                      <a:pPr algn="ctr" fontAlgn="ctr"/>
                      <a:r>
                        <a:rPr lang="tr-TR" sz="1000" u="none" strike="noStrike">
                          <a:effectLst/>
                        </a:rPr>
                        <a:t>196</a:t>
                      </a:r>
                      <a:endParaRPr lang="tr-TR" sz="1000" b="1" i="0" u="none" strike="noStrike">
                        <a:solidFill>
                          <a:srgbClr val="000000"/>
                        </a:solidFill>
                        <a:effectLst/>
                        <a:latin typeface="Calibri" panose="020F0502020204030204" pitchFamily="34" charset="0"/>
                      </a:endParaRPr>
                    </a:p>
                  </a:txBody>
                  <a:tcPr marL="3569" marR="3569" marT="3569" marB="0" anchor="ctr"/>
                </a:tc>
                <a:tc>
                  <a:txBody>
                    <a:bodyPr/>
                    <a:lstStyle/>
                    <a:p>
                      <a:pPr algn="ctr" fontAlgn="ctr"/>
                      <a:r>
                        <a:rPr lang="tr-TR" sz="1000" u="none" strike="noStrike" dirty="0">
                          <a:effectLst/>
                        </a:rPr>
                        <a:t>0,54</a:t>
                      </a:r>
                      <a:endParaRPr lang="tr-TR" sz="1000" b="1" i="0" u="none" strike="noStrike" dirty="0">
                        <a:solidFill>
                          <a:srgbClr val="000000"/>
                        </a:solidFill>
                        <a:effectLst/>
                        <a:latin typeface="Calibri" panose="020F0502020204030204" pitchFamily="34" charset="0"/>
                      </a:endParaRPr>
                    </a:p>
                  </a:txBody>
                  <a:tcPr marL="3569" marR="3569" marT="3569" marB="0" anchor="ctr"/>
                </a:tc>
                <a:tc>
                  <a:txBody>
                    <a:bodyPr/>
                    <a:lstStyle/>
                    <a:p>
                      <a:pPr algn="ctr" fontAlgn="ctr"/>
                      <a:r>
                        <a:rPr lang="tr-TR" sz="1000" u="none" strike="noStrike">
                          <a:effectLst/>
                        </a:rPr>
                        <a:t>0,2916</a:t>
                      </a:r>
                      <a:endParaRPr lang="tr-TR" sz="1000" b="1" i="0" u="none" strike="noStrike">
                        <a:solidFill>
                          <a:srgbClr val="000000"/>
                        </a:solidFill>
                        <a:effectLst/>
                        <a:latin typeface="Calibri" panose="020F0502020204030204" pitchFamily="34" charset="0"/>
                      </a:endParaRPr>
                    </a:p>
                  </a:txBody>
                  <a:tcPr marL="3569" marR="3569" marT="3569" marB="0" anchor="ctr"/>
                </a:tc>
                <a:tc>
                  <a:txBody>
                    <a:bodyPr/>
                    <a:lstStyle/>
                    <a:p>
                      <a:pPr algn="ctr" fontAlgn="ctr"/>
                      <a:r>
                        <a:rPr lang="tr-TR" sz="1000" u="none" strike="noStrike">
                          <a:effectLst/>
                        </a:rPr>
                        <a:t>7,56</a:t>
                      </a:r>
                      <a:endParaRPr lang="tr-TR" sz="1000" b="1" i="0" u="none" strike="noStrike">
                        <a:solidFill>
                          <a:srgbClr val="000000"/>
                        </a:solidFill>
                        <a:effectLst/>
                        <a:latin typeface="Calibri" panose="020F0502020204030204" pitchFamily="34" charset="0"/>
                      </a:endParaRPr>
                    </a:p>
                  </a:txBody>
                  <a:tcPr marL="3569" marR="3569" marT="3569" marB="0" anchor="ctr"/>
                </a:tc>
                <a:tc>
                  <a:txBody>
                    <a:bodyPr/>
                    <a:lstStyle/>
                    <a:p>
                      <a:pPr algn="ctr" fontAlgn="ctr"/>
                      <a:r>
                        <a:rPr lang="tr-TR" sz="1000" u="none" strike="noStrike">
                          <a:effectLst/>
                        </a:rPr>
                        <a:t>64,19579</a:t>
                      </a:r>
                      <a:endParaRPr lang="tr-TR" sz="1000" b="1" i="0" u="none" strike="noStrike">
                        <a:solidFill>
                          <a:srgbClr val="000000"/>
                        </a:solidFill>
                        <a:effectLst/>
                        <a:latin typeface="Calibri" panose="020F0502020204030204" pitchFamily="34" charset="0"/>
                      </a:endParaRPr>
                    </a:p>
                  </a:txBody>
                  <a:tcPr marL="3569" marR="3569" marT="3569" marB="0" anchor="ctr"/>
                </a:tc>
                <a:tc>
                  <a:txBody>
                    <a:bodyPr/>
                    <a:lstStyle/>
                    <a:p>
                      <a:pPr algn="ctr" fontAlgn="ctr"/>
                      <a:r>
                        <a:rPr lang="tr-TR" sz="1000" u="none" strike="noStrike">
                          <a:effectLst/>
                        </a:rPr>
                        <a:t>2519,617</a:t>
                      </a:r>
                      <a:endParaRPr lang="tr-TR" sz="1000" b="1" i="0" u="none" strike="noStrike">
                        <a:solidFill>
                          <a:srgbClr val="000000"/>
                        </a:solidFill>
                        <a:effectLst/>
                        <a:latin typeface="Calibri" panose="020F0502020204030204" pitchFamily="34" charset="0"/>
                      </a:endParaRPr>
                    </a:p>
                  </a:txBody>
                  <a:tcPr marL="3569" marR="3569" marT="3569" marB="0" anchor="ctr"/>
                </a:tc>
                <a:tc>
                  <a:txBody>
                    <a:bodyPr/>
                    <a:lstStyle/>
                    <a:p>
                      <a:pPr algn="ctr" fontAlgn="ctr"/>
                      <a:r>
                        <a:rPr lang="tr-TR" sz="1000" u="none" strike="noStrike">
                          <a:effectLst/>
                        </a:rPr>
                        <a:t>8403,336</a:t>
                      </a:r>
                      <a:endParaRPr lang="tr-TR" sz="1000" b="1" i="0" u="none" strike="noStrike">
                        <a:solidFill>
                          <a:srgbClr val="000000"/>
                        </a:solidFill>
                        <a:effectLst/>
                        <a:latin typeface="Calibri" panose="020F0502020204030204" pitchFamily="34" charset="0"/>
                      </a:endParaRPr>
                    </a:p>
                  </a:txBody>
                  <a:tcPr marL="3569" marR="3569" marT="3569" marB="0" anchor="ctr"/>
                </a:tc>
                <a:extLst>
                  <a:ext uri="{0D108BD9-81ED-4DB2-BD59-A6C34878D82A}">
                    <a16:rowId xmlns:a16="http://schemas.microsoft.com/office/drawing/2014/main" val="2391223497"/>
                  </a:ext>
                </a:extLst>
              </a:tr>
              <a:tr h="166414">
                <a:tc>
                  <a:txBody>
                    <a:bodyPr/>
                    <a:lstStyle/>
                    <a:p>
                      <a:pPr algn="l" fontAlgn="ctr"/>
                      <a:r>
                        <a:rPr lang="tr-TR" sz="1000" u="none" strike="noStrike">
                          <a:effectLst/>
                        </a:rPr>
                        <a:t>ANKARA</a:t>
                      </a:r>
                      <a:endParaRPr lang="tr-TR" sz="1000" b="1" i="0" u="none" strike="noStrike">
                        <a:solidFill>
                          <a:srgbClr val="000000"/>
                        </a:solidFill>
                        <a:effectLst/>
                        <a:latin typeface="Calibri" panose="020F0502020204030204" pitchFamily="34" charset="0"/>
                      </a:endParaRPr>
                    </a:p>
                  </a:txBody>
                  <a:tcPr marL="85655" marR="3569" marT="3569" marB="0" anchor="ctr"/>
                </a:tc>
                <a:tc>
                  <a:txBody>
                    <a:bodyPr/>
                    <a:lstStyle/>
                    <a:p>
                      <a:pPr algn="ctr" fontAlgn="ctr"/>
                      <a:r>
                        <a:rPr lang="tr-TR" sz="1000" u="none" strike="noStrike">
                          <a:effectLst/>
                        </a:rPr>
                        <a:t>100</a:t>
                      </a:r>
                      <a:endParaRPr lang="tr-TR" sz="1000" b="1" i="0" u="none" strike="noStrike">
                        <a:solidFill>
                          <a:srgbClr val="000000"/>
                        </a:solidFill>
                        <a:effectLst/>
                        <a:latin typeface="Calibri" panose="020F0502020204030204" pitchFamily="34" charset="0"/>
                      </a:endParaRPr>
                    </a:p>
                  </a:txBody>
                  <a:tcPr marL="3569" marR="3569" marT="3569" marB="0" anchor="ctr"/>
                </a:tc>
                <a:tc>
                  <a:txBody>
                    <a:bodyPr/>
                    <a:lstStyle/>
                    <a:p>
                      <a:pPr algn="ctr" fontAlgn="ctr"/>
                      <a:r>
                        <a:rPr lang="tr-TR" sz="1000" u="none" strike="noStrike">
                          <a:effectLst/>
                        </a:rPr>
                        <a:t>10000</a:t>
                      </a:r>
                      <a:endParaRPr lang="tr-TR" sz="1000" b="1" i="0" u="none" strike="noStrike">
                        <a:solidFill>
                          <a:srgbClr val="000000"/>
                        </a:solidFill>
                        <a:effectLst/>
                        <a:latin typeface="Calibri" panose="020F0502020204030204" pitchFamily="34" charset="0"/>
                      </a:endParaRPr>
                    </a:p>
                  </a:txBody>
                  <a:tcPr marL="3569" marR="3569" marT="3569" marB="0" anchor="ctr"/>
                </a:tc>
                <a:tc>
                  <a:txBody>
                    <a:bodyPr/>
                    <a:lstStyle/>
                    <a:p>
                      <a:pPr algn="ctr" fontAlgn="ctr"/>
                      <a:r>
                        <a:rPr lang="tr-TR" sz="1000" u="none" strike="noStrike">
                          <a:effectLst/>
                        </a:rPr>
                        <a:t>5,74</a:t>
                      </a:r>
                      <a:endParaRPr lang="tr-TR" sz="1000" b="1" i="0" u="none" strike="noStrike">
                        <a:solidFill>
                          <a:srgbClr val="000000"/>
                        </a:solidFill>
                        <a:effectLst/>
                        <a:latin typeface="Calibri" panose="020F0502020204030204" pitchFamily="34" charset="0"/>
                      </a:endParaRPr>
                    </a:p>
                  </a:txBody>
                  <a:tcPr marL="3569" marR="3569" marT="3569" marB="0" anchor="ctr"/>
                </a:tc>
                <a:tc>
                  <a:txBody>
                    <a:bodyPr/>
                    <a:lstStyle/>
                    <a:p>
                      <a:pPr algn="ctr" fontAlgn="ctr"/>
                      <a:r>
                        <a:rPr lang="tr-TR" sz="1000" u="none" strike="noStrike">
                          <a:effectLst/>
                        </a:rPr>
                        <a:t>32,9476</a:t>
                      </a:r>
                      <a:endParaRPr lang="tr-TR" sz="1000" b="1" i="0" u="none" strike="noStrike">
                        <a:solidFill>
                          <a:srgbClr val="000000"/>
                        </a:solidFill>
                        <a:effectLst/>
                        <a:latin typeface="Calibri" panose="020F0502020204030204" pitchFamily="34" charset="0"/>
                      </a:endParaRPr>
                    </a:p>
                  </a:txBody>
                  <a:tcPr marL="3569" marR="3569" marT="3569" marB="0" anchor="ctr"/>
                </a:tc>
                <a:tc>
                  <a:txBody>
                    <a:bodyPr/>
                    <a:lstStyle/>
                    <a:p>
                      <a:pPr algn="ctr" fontAlgn="ctr"/>
                      <a:r>
                        <a:rPr lang="tr-TR" sz="1000" u="none" strike="noStrike">
                          <a:effectLst/>
                        </a:rPr>
                        <a:t>574</a:t>
                      </a:r>
                      <a:endParaRPr lang="tr-TR" sz="1000" b="1" i="0" u="none" strike="noStrike">
                        <a:solidFill>
                          <a:srgbClr val="000000"/>
                        </a:solidFill>
                        <a:effectLst/>
                        <a:latin typeface="Calibri" panose="020F0502020204030204" pitchFamily="34" charset="0"/>
                      </a:endParaRPr>
                    </a:p>
                  </a:txBody>
                  <a:tcPr marL="3569" marR="3569" marT="3569" marB="0" anchor="ctr"/>
                </a:tc>
                <a:tc>
                  <a:txBody>
                    <a:bodyPr/>
                    <a:lstStyle/>
                    <a:p>
                      <a:pPr algn="ctr" fontAlgn="ctr"/>
                      <a:r>
                        <a:rPr lang="tr-TR" sz="1000" u="none" strike="noStrike">
                          <a:effectLst/>
                        </a:rPr>
                        <a:t>239,2065</a:t>
                      </a:r>
                      <a:endParaRPr lang="tr-TR" sz="1000" b="1" i="0" u="none" strike="noStrike">
                        <a:solidFill>
                          <a:srgbClr val="000000"/>
                        </a:solidFill>
                        <a:effectLst/>
                        <a:latin typeface="Calibri" panose="020F0502020204030204" pitchFamily="34" charset="0"/>
                      </a:endParaRPr>
                    </a:p>
                  </a:txBody>
                  <a:tcPr marL="3569" marR="3569" marT="3569" marB="0" anchor="ctr"/>
                </a:tc>
                <a:tc>
                  <a:txBody>
                    <a:bodyPr/>
                    <a:lstStyle/>
                    <a:p>
                      <a:pPr algn="ctr" fontAlgn="ctr"/>
                      <a:r>
                        <a:rPr lang="tr-TR" sz="1000" u="none" strike="noStrike">
                          <a:effectLst/>
                        </a:rPr>
                        <a:t>19378,45</a:t>
                      </a:r>
                      <a:endParaRPr lang="tr-TR" sz="1000" b="1" i="0" u="none" strike="noStrike">
                        <a:solidFill>
                          <a:srgbClr val="000000"/>
                        </a:solidFill>
                        <a:effectLst/>
                        <a:latin typeface="Calibri" panose="020F0502020204030204" pitchFamily="34" charset="0"/>
                      </a:endParaRPr>
                    </a:p>
                  </a:txBody>
                  <a:tcPr marL="3569" marR="3569" marT="3569" marB="0" anchor="ctr"/>
                </a:tc>
                <a:tc>
                  <a:txBody>
                    <a:bodyPr/>
                    <a:lstStyle/>
                    <a:p>
                      <a:pPr algn="ctr" fontAlgn="ctr"/>
                      <a:r>
                        <a:rPr lang="tr-TR" sz="1000" u="none" strike="noStrike">
                          <a:effectLst/>
                        </a:rPr>
                        <a:t>32,14566</a:t>
                      </a:r>
                      <a:endParaRPr lang="tr-TR" sz="1000" b="1" i="0" u="none" strike="noStrike">
                        <a:solidFill>
                          <a:srgbClr val="000000"/>
                        </a:solidFill>
                        <a:effectLst/>
                        <a:latin typeface="Calibri" panose="020F0502020204030204" pitchFamily="34" charset="0"/>
                      </a:endParaRPr>
                    </a:p>
                  </a:txBody>
                  <a:tcPr marL="3569" marR="3569" marT="3569" marB="0" anchor="ctr"/>
                </a:tc>
                <a:extLst>
                  <a:ext uri="{0D108BD9-81ED-4DB2-BD59-A6C34878D82A}">
                    <a16:rowId xmlns:a16="http://schemas.microsoft.com/office/drawing/2014/main" val="252180111"/>
                  </a:ext>
                </a:extLst>
              </a:tr>
              <a:tr h="166414">
                <a:tc>
                  <a:txBody>
                    <a:bodyPr/>
                    <a:lstStyle/>
                    <a:p>
                      <a:pPr algn="l" fontAlgn="ctr"/>
                      <a:r>
                        <a:rPr lang="tr-TR" sz="1000" u="none" strike="noStrike">
                          <a:effectLst/>
                        </a:rPr>
                        <a:t>MUĞLA</a:t>
                      </a:r>
                      <a:endParaRPr lang="tr-TR" sz="1000" b="1" i="0" u="none" strike="noStrike">
                        <a:solidFill>
                          <a:srgbClr val="000000"/>
                        </a:solidFill>
                        <a:effectLst/>
                        <a:latin typeface="Calibri" panose="020F0502020204030204" pitchFamily="34" charset="0"/>
                      </a:endParaRPr>
                    </a:p>
                  </a:txBody>
                  <a:tcPr marL="85655" marR="3569" marT="3569" marB="0" anchor="ctr"/>
                </a:tc>
                <a:tc>
                  <a:txBody>
                    <a:bodyPr/>
                    <a:lstStyle/>
                    <a:p>
                      <a:pPr algn="ctr" fontAlgn="ctr"/>
                      <a:r>
                        <a:rPr lang="tr-TR" sz="1000" u="none" strike="noStrike">
                          <a:effectLst/>
                        </a:rPr>
                        <a:t>11</a:t>
                      </a:r>
                      <a:endParaRPr lang="tr-TR" sz="1000" b="1" i="0" u="none" strike="noStrike">
                        <a:solidFill>
                          <a:srgbClr val="000000"/>
                        </a:solidFill>
                        <a:effectLst/>
                        <a:latin typeface="Calibri" panose="020F0502020204030204" pitchFamily="34" charset="0"/>
                      </a:endParaRPr>
                    </a:p>
                  </a:txBody>
                  <a:tcPr marL="3569" marR="3569" marT="3569" marB="0" anchor="ctr"/>
                </a:tc>
                <a:tc>
                  <a:txBody>
                    <a:bodyPr/>
                    <a:lstStyle/>
                    <a:p>
                      <a:pPr algn="ctr" fontAlgn="ctr"/>
                      <a:r>
                        <a:rPr lang="tr-TR" sz="1000" u="none" strike="noStrike">
                          <a:effectLst/>
                        </a:rPr>
                        <a:t>121</a:t>
                      </a:r>
                      <a:endParaRPr lang="tr-TR" sz="1000" b="1" i="0" u="none" strike="noStrike">
                        <a:solidFill>
                          <a:srgbClr val="000000"/>
                        </a:solidFill>
                        <a:effectLst/>
                        <a:latin typeface="Calibri" panose="020F0502020204030204" pitchFamily="34" charset="0"/>
                      </a:endParaRPr>
                    </a:p>
                  </a:txBody>
                  <a:tcPr marL="3569" marR="3569" marT="3569" marB="0" anchor="ctr"/>
                </a:tc>
                <a:tc>
                  <a:txBody>
                    <a:bodyPr/>
                    <a:lstStyle/>
                    <a:p>
                      <a:pPr algn="ctr" fontAlgn="ctr"/>
                      <a:r>
                        <a:rPr lang="tr-TR" sz="1000" u="none" strike="noStrike">
                          <a:effectLst/>
                        </a:rPr>
                        <a:t>1,02</a:t>
                      </a:r>
                      <a:endParaRPr lang="tr-TR" sz="1000" b="1" i="0" u="none" strike="noStrike">
                        <a:solidFill>
                          <a:srgbClr val="000000"/>
                        </a:solidFill>
                        <a:effectLst/>
                        <a:latin typeface="Calibri" panose="020F0502020204030204" pitchFamily="34" charset="0"/>
                      </a:endParaRPr>
                    </a:p>
                  </a:txBody>
                  <a:tcPr marL="3569" marR="3569" marT="3569" marB="0" anchor="ctr"/>
                </a:tc>
                <a:tc>
                  <a:txBody>
                    <a:bodyPr/>
                    <a:lstStyle/>
                    <a:p>
                      <a:pPr algn="ctr" fontAlgn="ctr"/>
                      <a:r>
                        <a:rPr lang="tr-TR" sz="1000" u="none" strike="noStrike">
                          <a:effectLst/>
                        </a:rPr>
                        <a:t>1,0404</a:t>
                      </a:r>
                      <a:endParaRPr lang="tr-TR" sz="1000" b="1" i="0" u="none" strike="noStrike">
                        <a:solidFill>
                          <a:srgbClr val="000000"/>
                        </a:solidFill>
                        <a:effectLst/>
                        <a:latin typeface="Calibri" panose="020F0502020204030204" pitchFamily="34" charset="0"/>
                      </a:endParaRPr>
                    </a:p>
                  </a:txBody>
                  <a:tcPr marL="3569" marR="3569" marT="3569" marB="0" anchor="ctr"/>
                </a:tc>
                <a:tc>
                  <a:txBody>
                    <a:bodyPr/>
                    <a:lstStyle/>
                    <a:p>
                      <a:pPr algn="ctr" fontAlgn="ctr"/>
                      <a:r>
                        <a:rPr lang="tr-TR" sz="1000" u="none" strike="noStrike">
                          <a:effectLst/>
                        </a:rPr>
                        <a:t>11,22</a:t>
                      </a:r>
                      <a:endParaRPr lang="tr-TR" sz="1000" b="1" i="0" u="none" strike="noStrike">
                        <a:solidFill>
                          <a:srgbClr val="000000"/>
                        </a:solidFill>
                        <a:effectLst/>
                        <a:latin typeface="Calibri" panose="020F0502020204030204" pitchFamily="34" charset="0"/>
                      </a:endParaRPr>
                    </a:p>
                  </a:txBody>
                  <a:tcPr marL="3569" marR="3569" marT="3569" marB="0" anchor="ctr"/>
                </a:tc>
                <a:tc>
                  <a:txBody>
                    <a:bodyPr/>
                    <a:lstStyle/>
                    <a:p>
                      <a:pPr algn="ctr" fontAlgn="ctr"/>
                      <a:r>
                        <a:rPr lang="tr-TR" sz="1000" u="none" strike="noStrike">
                          <a:effectLst/>
                        </a:rPr>
                        <a:t>80,35062</a:t>
                      </a:r>
                      <a:endParaRPr lang="tr-TR" sz="1000" b="1" i="0" u="none" strike="noStrike">
                        <a:solidFill>
                          <a:srgbClr val="000000"/>
                        </a:solidFill>
                        <a:effectLst/>
                        <a:latin typeface="Calibri" panose="020F0502020204030204" pitchFamily="34" charset="0"/>
                      </a:endParaRPr>
                    </a:p>
                  </a:txBody>
                  <a:tcPr marL="3569" marR="3569" marT="3569" marB="0" anchor="ctr"/>
                </a:tc>
                <a:tc>
                  <a:txBody>
                    <a:bodyPr/>
                    <a:lstStyle/>
                    <a:p>
                      <a:pPr algn="ctr" fontAlgn="ctr"/>
                      <a:r>
                        <a:rPr lang="tr-TR" sz="1000" u="none" strike="noStrike">
                          <a:effectLst/>
                        </a:rPr>
                        <a:t>4809,508</a:t>
                      </a:r>
                      <a:endParaRPr lang="tr-TR" sz="1000" b="1" i="0" u="none" strike="noStrike">
                        <a:solidFill>
                          <a:srgbClr val="000000"/>
                        </a:solidFill>
                        <a:effectLst/>
                        <a:latin typeface="Calibri" panose="020F0502020204030204" pitchFamily="34" charset="0"/>
                      </a:endParaRPr>
                    </a:p>
                  </a:txBody>
                  <a:tcPr marL="3569" marR="3569" marT="3569" marB="0" anchor="ctr"/>
                </a:tc>
                <a:tc>
                  <a:txBody>
                    <a:bodyPr/>
                    <a:lstStyle/>
                    <a:p>
                      <a:pPr algn="ctr" fontAlgn="ctr"/>
                      <a:r>
                        <a:rPr lang="tr-TR" sz="1000" u="none" strike="noStrike">
                          <a:effectLst/>
                        </a:rPr>
                        <a:t>8962,355</a:t>
                      </a:r>
                      <a:endParaRPr lang="tr-TR" sz="1000" b="1" i="0" u="none" strike="noStrike">
                        <a:solidFill>
                          <a:srgbClr val="000000"/>
                        </a:solidFill>
                        <a:effectLst/>
                        <a:latin typeface="Calibri" panose="020F0502020204030204" pitchFamily="34" charset="0"/>
                      </a:endParaRPr>
                    </a:p>
                  </a:txBody>
                  <a:tcPr marL="3569" marR="3569" marT="3569" marB="0" anchor="ctr"/>
                </a:tc>
                <a:extLst>
                  <a:ext uri="{0D108BD9-81ED-4DB2-BD59-A6C34878D82A}">
                    <a16:rowId xmlns:a16="http://schemas.microsoft.com/office/drawing/2014/main" val="3237787837"/>
                  </a:ext>
                </a:extLst>
              </a:tr>
              <a:tr h="166414">
                <a:tc>
                  <a:txBody>
                    <a:bodyPr/>
                    <a:lstStyle/>
                    <a:p>
                      <a:pPr algn="l" fontAlgn="ctr"/>
                      <a:r>
                        <a:rPr lang="tr-TR" sz="1000" u="none" strike="noStrike">
                          <a:effectLst/>
                        </a:rPr>
                        <a:t>MERSİN</a:t>
                      </a:r>
                      <a:endParaRPr lang="tr-TR" sz="1000" b="1" i="0" u="none" strike="noStrike">
                        <a:solidFill>
                          <a:srgbClr val="000000"/>
                        </a:solidFill>
                        <a:effectLst/>
                        <a:latin typeface="Calibri" panose="020F0502020204030204" pitchFamily="34" charset="0"/>
                      </a:endParaRPr>
                    </a:p>
                  </a:txBody>
                  <a:tcPr marL="85655" marR="3569" marT="3569" marB="0" anchor="ctr"/>
                </a:tc>
                <a:tc>
                  <a:txBody>
                    <a:bodyPr/>
                    <a:lstStyle/>
                    <a:p>
                      <a:pPr algn="ctr" fontAlgn="ctr"/>
                      <a:r>
                        <a:rPr lang="tr-TR" sz="1000" u="none" strike="noStrike">
                          <a:effectLst/>
                        </a:rPr>
                        <a:t>242</a:t>
                      </a:r>
                      <a:endParaRPr lang="tr-TR" sz="1000" b="1" i="0" u="none" strike="noStrike">
                        <a:solidFill>
                          <a:srgbClr val="000000"/>
                        </a:solidFill>
                        <a:effectLst/>
                        <a:latin typeface="Calibri" panose="020F0502020204030204" pitchFamily="34" charset="0"/>
                      </a:endParaRPr>
                    </a:p>
                  </a:txBody>
                  <a:tcPr marL="3569" marR="3569" marT="3569" marB="0" anchor="ctr"/>
                </a:tc>
                <a:tc>
                  <a:txBody>
                    <a:bodyPr/>
                    <a:lstStyle/>
                    <a:p>
                      <a:pPr algn="ctr" fontAlgn="ctr"/>
                      <a:r>
                        <a:rPr lang="tr-TR" sz="1000" u="none" strike="noStrike">
                          <a:effectLst/>
                        </a:rPr>
                        <a:t>58564</a:t>
                      </a:r>
                      <a:endParaRPr lang="tr-TR" sz="1000" b="1" i="0" u="none" strike="noStrike">
                        <a:solidFill>
                          <a:srgbClr val="000000"/>
                        </a:solidFill>
                        <a:effectLst/>
                        <a:latin typeface="Calibri" panose="020F0502020204030204" pitchFamily="34" charset="0"/>
                      </a:endParaRPr>
                    </a:p>
                  </a:txBody>
                  <a:tcPr marL="3569" marR="3569" marT="3569" marB="0" anchor="ctr"/>
                </a:tc>
                <a:tc>
                  <a:txBody>
                    <a:bodyPr/>
                    <a:lstStyle/>
                    <a:p>
                      <a:pPr algn="ctr" fontAlgn="ctr"/>
                      <a:r>
                        <a:rPr lang="tr-TR" sz="1000" u="none" strike="noStrike" dirty="0">
                          <a:effectLst/>
                        </a:rPr>
                        <a:t>1,89</a:t>
                      </a:r>
                      <a:endParaRPr lang="tr-TR" sz="1000" b="1" i="0" u="none" strike="noStrike" dirty="0">
                        <a:solidFill>
                          <a:srgbClr val="000000"/>
                        </a:solidFill>
                        <a:effectLst/>
                        <a:latin typeface="Calibri" panose="020F0502020204030204" pitchFamily="34" charset="0"/>
                      </a:endParaRPr>
                    </a:p>
                  </a:txBody>
                  <a:tcPr marL="3569" marR="3569" marT="3569" marB="0" anchor="ctr"/>
                </a:tc>
                <a:tc>
                  <a:txBody>
                    <a:bodyPr/>
                    <a:lstStyle/>
                    <a:p>
                      <a:pPr algn="ctr" fontAlgn="ctr"/>
                      <a:r>
                        <a:rPr lang="tr-TR" sz="1000" u="none" strike="noStrike">
                          <a:effectLst/>
                        </a:rPr>
                        <a:t>3,5721</a:t>
                      </a:r>
                      <a:endParaRPr lang="tr-TR" sz="1000" b="1" i="0" u="none" strike="noStrike">
                        <a:solidFill>
                          <a:srgbClr val="000000"/>
                        </a:solidFill>
                        <a:effectLst/>
                        <a:latin typeface="Calibri" panose="020F0502020204030204" pitchFamily="34" charset="0"/>
                      </a:endParaRPr>
                    </a:p>
                  </a:txBody>
                  <a:tcPr marL="3569" marR="3569" marT="3569" marB="0" anchor="ctr"/>
                </a:tc>
                <a:tc>
                  <a:txBody>
                    <a:bodyPr/>
                    <a:lstStyle/>
                    <a:p>
                      <a:pPr algn="ctr" fontAlgn="ctr"/>
                      <a:r>
                        <a:rPr lang="tr-TR" sz="1000" u="none" strike="noStrike">
                          <a:effectLst/>
                        </a:rPr>
                        <a:t>457,38</a:t>
                      </a:r>
                      <a:endParaRPr lang="tr-TR" sz="1000" b="1" i="0" u="none" strike="noStrike">
                        <a:solidFill>
                          <a:srgbClr val="000000"/>
                        </a:solidFill>
                        <a:effectLst/>
                        <a:latin typeface="Calibri" panose="020F0502020204030204" pitchFamily="34" charset="0"/>
                      </a:endParaRPr>
                    </a:p>
                  </a:txBody>
                  <a:tcPr marL="3569" marR="3569" marT="3569" marB="0" anchor="ctr"/>
                </a:tc>
                <a:tc>
                  <a:txBody>
                    <a:bodyPr/>
                    <a:lstStyle/>
                    <a:p>
                      <a:pPr algn="ctr" fontAlgn="ctr"/>
                      <a:r>
                        <a:rPr lang="tr-TR" sz="1000" u="none" strike="noStrike">
                          <a:effectLst/>
                        </a:rPr>
                        <a:t>109,6313</a:t>
                      </a:r>
                      <a:endParaRPr lang="tr-TR" sz="1000" b="1" i="0" u="none" strike="noStrike">
                        <a:solidFill>
                          <a:srgbClr val="000000"/>
                        </a:solidFill>
                        <a:effectLst/>
                        <a:latin typeface="Calibri" panose="020F0502020204030204" pitchFamily="34" charset="0"/>
                      </a:endParaRPr>
                    </a:p>
                  </a:txBody>
                  <a:tcPr marL="3569" marR="3569" marT="3569" marB="0" anchor="ctr"/>
                </a:tc>
                <a:tc>
                  <a:txBody>
                    <a:bodyPr/>
                    <a:lstStyle/>
                    <a:p>
                      <a:pPr algn="ctr" fontAlgn="ctr"/>
                      <a:r>
                        <a:rPr lang="tr-TR" sz="1000" u="none" strike="noStrike">
                          <a:effectLst/>
                        </a:rPr>
                        <a:t>17521,47</a:t>
                      </a:r>
                      <a:endParaRPr lang="tr-TR" sz="1000" b="1" i="0" u="none" strike="noStrike">
                        <a:solidFill>
                          <a:srgbClr val="000000"/>
                        </a:solidFill>
                        <a:effectLst/>
                        <a:latin typeface="Calibri" panose="020F0502020204030204" pitchFamily="34" charset="0"/>
                      </a:endParaRPr>
                    </a:p>
                  </a:txBody>
                  <a:tcPr marL="3569" marR="3569" marT="3569" marB="0" anchor="ctr"/>
                </a:tc>
                <a:tc>
                  <a:txBody>
                    <a:bodyPr/>
                    <a:lstStyle/>
                    <a:p>
                      <a:pPr algn="ctr" fontAlgn="ctr"/>
                      <a:r>
                        <a:rPr lang="tr-TR" sz="1000" u="none" strike="noStrike">
                          <a:effectLst/>
                        </a:rPr>
                        <a:t>18585,95</a:t>
                      </a:r>
                      <a:endParaRPr lang="tr-TR" sz="1000" b="1" i="0" u="none" strike="noStrike">
                        <a:solidFill>
                          <a:srgbClr val="000000"/>
                        </a:solidFill>
                        <a:effectLst/>
                        <a:latin typeface="Calibri" panose="020F0502020204030204" pitchFamily="34" charset="0"/>
                      </a:endParaRPr>
                    </a:p>
                  </a:txBody>
                  <a:tcPr marL="3569" marR="3569" marT="3569" marB="0" anchor="ctr"/>
                </a:tc>
                <a:extLst>
                  <a:ext uri="{0D108BD9-81ED-4DB2-BD59-A6C34878D82A}">
                    <a16:rowId xmlns:a16="http://schemas.microsoft.com/office/drawing/2014/main" val="1609147427"/>
                  </a:ext>
                </a:extLst>
              </a:tr>
              <a:tr h="166414">
                <a:tc>
                  <a:txBody>
                    <a:bodyPr/>
                    <a:lstStyle/>
                    <a:p>
                      <a:pPr algn="l" fontAlgn="ctr"/>
                      <a:r>
                        <a:rPr lang="tr-TR" sz="1000" u="none" strike="noStrike">
                          <a:effectLst/>
                        </a:rPr>
                        <a:t>TEKİRDAĞ</a:t>
                      </a:r>
                      <a:endParaRPr lang="tr-TR" sz="1000" b="1" i="0" u="none" strike="noStrike">
                        <a:solidFill>
                          <a:srgbClr val="000000"/>
                        </a:solidFill>
                        <a:effectLst/>
                        <a:latin typeface="Calibri" panose="020F0502020204030204" pitchFamily="34" charset="0"/>
                      </a:endParaRPr>
                    </a:p>
                  </a:txBody>
                  <a:tcPr marL="85655" marR="3569" marT="3569" marB="0" anchor="ctr"/>
                </a:tc>
                <a:tc>
                  <a:txBody>
                    <a:bodyPr/>
                    <a:lstStyle/>
                    <a:p>
                      <a:pPr algn="ctr" fontAlgn="ctr"/>
                      <a:r>
                        <a:rPr lang="tr-TR" sz="1000" u="none" strike="noStrike">
                          <a:effectLst/>
                        </a:rPr>
                        <a:t>12</a:t>
                      </a:r>
                      <a:endParaRPr lang="tr-TR" sz="1000" b="1" i="0" u="none" strike="noStrike">
                        <a:solidFill>
                          <a:srgbClr val="000000"/>
                        </a:solidFill>
                        <a:effectLst/>
                        <a:latin typeface="Calibri" panose="020F0502020204030204" pitchFamily="34" charset="0"/>
                      </a:endParaRPr>
                    </a:p>
                  </a:txBody>
                  <a:tcPr marL="3569" marR="3569" marT="3569" marB="0" anchor="ctr"/>
                </a:tc>
                <a:tc>
                  <a:txBody>
                    <a:bodyPr/>
                    <a:lstStyle/>
                    <a:p>
                      <a:pPr algn="ctr" fontAlgn="ctr"/>
                      <a:r>
                        <a:rPr lang="tr-TR" sz="1000" u="none" strike="noStrike">
                          <a:effectLst/>
                        </a:rPr>
                        <a:t>144</a:t>
                      </a:r>
                      <a:endParaRPr lang="tr-TR" sz="1000" b="1" i="0" u="none" strike="noStrike">
                        <a:solidFill>
                          <a:srgbClr val="000000"/>
                        </a:solidFill>
                        <a:effectLst/>
                        <a:latin typeface="Calibri" panose="020F0502020204030204" pitchFamily="34" charset="0"/>
                      </a:endParaRPr>
                    </a:p>
                  </a:txBody>
                  <a:tcPr marL="3569" marR="3569" marT="3569" marB="0" anchor="ctr"/>
                </a:tc>
                <a:tc>
                  <a:txBody>
                    <a:bodyPr/>
                    <a:lstStyle/>
                    <a:p>
                      <a:pPr algn="ctr" fontAlgn="ctr"/>
                      <a:r>
                        <a:rPr lang="tr-TR" sz="1000" u="none" strike="noStrike">
                          <a:effectLst/>
                        </a:rPr>
                        <a:t>1,11</a:t>
                      </a:r>
                      <a:endParaRPr lang="tr-TR" sz="1000" b="1" i="0" u="none" strike="noStrike">
                        <a:solidFill>
                          <a:srgbClr val="000000"/>
                        </a:solidFill>
                        <a:effectLst/>
                        <a:latin typeface="Calibri" panose="020F0502020204030204" pitchFamily="34" charset="0"/>
                      </a:endParaRPr>
                    </a:p>
                  </a:txBody>
                  <a:tcPr marL="3569" marR="3569" marT="3569" marB="0" anchor="ctr"/>
                </a:tc>
                <a:tc>
                  <a:txBody>
                    <a:bodyPr/>
                    <a:lstStyle/>
                    <a:p>
                      <a:pPr algn="ctr" fontAlgn="ctr"/>
                      <a:r>
                        <a:rPr lang="tr-TR" sz="1000" u="none" strike="noStrike">
                          <a:effectLst/>
                        </a:rPr>
                        <a:t>1,2321</a:t>
                      </a:r>
                      <a:endParaRPr lang="tr-TR" sz="1000" b="1" i="0" u="none" strike="noStrike">
                        <a:solidFill>
                          <a:srgbClr val="000000"/>
                        </a:solidFill>
                        <a:effectLst/>
                        <a:latin typeface="Calibri" panose="020F0502020204030204" pitchFamily="34" charset="0"/>
                      </a:endParaRPr>
                    </a:p>
                  </a:txBody>
                  <a:tcPr marL="3569" marR="3569" marT="3569" marB="0" anchor="ctr"/>
                </a:tc>
                <a:tc>
                  <a:txBody>
                    <a:bodyPr/>
                    <a:lstStyle/>
                    <a:p>
                      <a:pPr algn="ctr" fontAlgn="ctr"/>
                      <a:r>
                        <a:rPr lang="tr-TR" sz="1000" u="none" strike="noStrike">
                          <a:effectLst/>
                        </a:rPr>
                        <a:t>13,32</a:t>
                      </a:r>
                      <a:endParaRPr lang="tr-TR" sz="1000" b="1" i="0" u="none" strike="noStrike">
                        <a:solidFill>
                          <a:srgbClr val="000000"/>
                        </a:solidFill>
                        <a:effectLst/>
                        <a:latin typeface="Calibri" panose="020F0502020204030204" pitchFamily="34" charset="0"/>
                      </a:endParaRPr>
                    </a:p>
                  </a:txBody>
                  <a:tcPr marL="3569" marR="3569" marT="3569" marB="0" anchor="ctr"/>
                </a:tc>
                <a:tc>
                  <a:txBody>
                    <a:bodyPr/>
                    <a:lstStyle/>
                    <a:p>
                      <a:pPr algn="ctr" fontAlgn="ctr"/>
                      <a:r>
                        <a:rPr lang="tr-TR" sz="1000" u="none" strike="noStrike">
                          <a:effectLst/>
                        </a:rPr>
                        <a:t>83,37965</a:t>
                      </a:r>
                      <a:endParaRPr lang="tr-TR" sz="1000" b="1" i="0" u="none" strike="noStrike">
                        <a:solidFill>
                          <a:srgbClr val="000000"/>
                        </a:solidFill>
                        <a:effectLst/>
                        <a:latin typeface="Calibri" panose="020F0502020204030204" pitchFamily="34" charset="0"/>
                      </a:endParaRPr>
                    </a:p>
                  </a:txBody>
                  <a:tcPr marL="3569" marR="3569" marT="3569" marB="0" anchor="ctr"/>
                </a:tc>
                <a:tc>
                  <a:txBody>
                    <a:bodyPr/>
                    <a:lstStyle/>
                    <a:p>
                      <a:pPr algn="ctr" fontAlgn="ctr"/>
                      <a:r>
                        <a:rPr lang="tr-TR" sz="1000" u="none" strike="noStrike">
                          <a:effectLst/>
                        </a:rPr>
                        <a:t>5095,054</a:t>
                      </a:r>
                      <a:endParaRPr lang="tr-TR" sz="1000" b="1" i="0" u="none" strike="noStrike">
                        <a:solidFill>
                          <a:srgbClr val="000000"/>
                        </a:solidFill>
                        <a:effectLst/>
                        <a:latin typeface="Calibri" panose="020F0502020204030204" pitchFamily="34" charset="0"/>
                      </a:endParaRPr>
                    </a:p>
                  </a:txBody>
                  <a:tcPr marL="3569" marR="3569" marT="3569" marB="0" anchor="ctr"/>
                </a:tc>
                <a:tc>
                  <a:txBody>
                    <a:bodyPr/>
                    <a:lstStyle/>
                    <a:p>
                      <a:pPr algn="ctr" fontAlgn="ctr"/>
                      <a:r>
                        <a:rPr lang="tr-TR" sz="1000" u="none" strike="noStrike">
                          <a:effectLst/>
                        </a:rPr>
                        <a:t>8774,015</a:t>
                      </a:r>
                      <a:endParaRPr lang="tr-TR" sz="1000" b="1" i="0" u="none" strike="noStrike">
                        <a:solidFill>
                          <a:srgbClr val="000000"/>
                        </a:solidFill>
                        <a:effectLst/>
                        <a:latin typeface="Calibri" panose="020F0502020204030204" pitchFamily="34" charset="0"/>
                      </a:endParaRPr>
                    </a:p>
                  </a:txBody>
                  <a:tcPr marL="3569" marR="3569" marT="3569" marB="0" anchor="ctr"/>
                </a:tc>
                <a:extLst>
                  <a:ext uri="{0D108BD9-81ED-4DB2-BD59-A6C34878D82A}">
                    <a16:rowId xmlns:a16="http://schemas.microsoft.com/office/drawing/2014/main" val="309268562"/>
                  </a:ext>
                </a:extLst>
              </a:tr>
              <a:tr h="326232">
                <a:tc>
                  <a:txBody>
                    <a:bodyPr/>
                    <a:lstStyle/>
                    <a:p>
                      <a:pPr algn="l" fontAlgn="ctr"/>
                      <a:r>
                        <a:rPr lang="tr-TR" sz="1000" u="none" strike="noStrike">
                          <a:effectLst/>
                        </a:rPr>
                        <a:t>KAHRAMANMARAŞ</a:t>
                      </a:r>
                      <a:endParaRPr lang="tr-TR" sz="1000" b="1" i="0" u="none" strike="noStrike">
                        <a:solidFill>
                          <a:srgbClr val="000000"/>
                        </a:solidFill>
                        <a:effectLst/>
                        <a:latin typeface="Calibri" panose="020F0502020204030204" pitchFamily="34" charset="0"/>
                      </a:endParaRPr>
                    </a:p>
                  </a:txBody>
                  <a:tcPr marL="85655" marR="3569" marT="3569" marB="0" anchor="ctr"/>
                </a:tc>
                <a:tc>
                  <a:txBody>
                    <a:bodyPr/>
                    <a:lstStyle/>
                    <a:p>
                      <a:pPr algn="ctr" fontAlgn="ctr"/>
                      <a:r>
                        <a:rPr lang="tr-TR" sz="1000" u="none" strike="noStrike">
                          <a:effectLst/>
                        </a:rPr>
                        <a:t>96</a:t>
                      </a:r>
                      <a:endParaRPr lang="tr-TR" sz="1000" b="1" i="0" u="none" strike="noStrike">
                        <a:solidFill>
                          <a:srgbClr val="000000"/>
                        </a:solidFill>
                        <a:effectLst/>
                        <a:latin typeface="Calibri" panose="020F0502020204030204" pitchFamily="34" charset="0"/>
                      </a:endParaRPr>
                    </a:p>
                  </a:txBody>
                  <a:tcPr marL="3569" marR="3569" marT="3569" marB="0" anchor="ctr"/>
                </a:tc>
                <a:tc>
                  <a:txBody>
                    <a:bodyPr/>
                    <a:lstStyle/>
                    <a:p>
                      <a:pPr algn="ctr" fontAlgn="ctr"/>
                      <a:r>
                        <a:rPr lang="tr-TR" sz="1000" u="none" strike="noStrike">
                          <a:effectLst/>
                        </a:rPr>
                        <a:t>9216</a:t>
                      </a:r>
                      <a:endParaRPr lang="tr-TR" sz="1000" b="1" i="0" u="none" strike="noStrike">
                        <a:solidFill>
                          <a:srgbClr val="000000"/>
                        </a:solidFill>
                        <a:effectLst/>
                        <a:latin typeface="Calibri" panose="020F0502020204030204" pitchFamily="34" charset="0"/>
                      </a:endParaRPr>
                    </a:p>
                  </a:txBody>
                  <a:tcPr marL="3569" marR="3569" marT="3569" marB="0" anchor="ctr"/>
                </a:tc>
                <a:tc>
                  <a:txBody>
                    <a:bodyPr/>
                    <a:lstStyle/>
                    <a:p>
                      <a:pPr algn="ctr" fontAlgn="ctr"/>
                      <a:r>
                        <a:rPr lang="tr-TR" sz="1000" u="none" strike="noStrike">
                          <a:effectLst/>
                        </a:rPr>
                        <a:t>1,17</a:t>
                      </a:r>
                      <a:endParaRPr lang="tr-TR" sz="1000" b="1" i="0" u="none" strike="noStrike">
                        <a:solidFill>
                          <a:srgbClr val="000000"/>
                        </a:solidFill>
                        <a:effectLst/>
                        <a:latin typeface="Calibri" panose="020F0502020204030204" pitchFamily="34" charset="0"/>
                      </a:endParaRPr>
                    </a:p>
                  </a:txBody>
                  <a:tcPr marL="3569" marR="3569" marT="3569" marB="0" anchor="ctr"/>
                </a:tc>
                <a:tc>
                  <a:txBody>
                    <a:bodyPr/>
                    <a:lstStyle/>
                    <a:p>
                      <a:pPr algn="ctr" fontAlgn="ctr"/>
                      <a:r>
                        <a:rPr lang="tr-TR" sz="1000" u="none" strike="noStrike">
                          <a:effectLst/>
                        </a:rPr>
                        <a:t>1,3689</a:t>
                      </a:r>
                      <a:endParaRPr lang="tr-TR" sz="1000" b="1" i="0" u="none" strike="noStrike">
                        <a:solidFill>
                          <a:srgbClr val="000000"/>
                        </a:solidFill>
                        <a:effectLst/>
                        <a:latin typeface="Calibri" panose="020F0502020204030204" pitchFamily="34" charset="0"/>
                      </a:endParaRPr>
                    </a:p>
                  </a:txBody>
                  <a:tcPr marL="3569" marR="3569" marT="3569" marB="0" anchor="ctr"/>
                </a:tc>
                <a:tc>
                  <a:txBody>
                    <a:bodyPr/>
                    <a:lstStyle/>
                    <a:p>
                      <a:pPr algn="ctr" fontAlgn="ctr"/>
                      <a:r>
                        <a:rPr lang="tr-TR" sz="1000" u="none" strike="noStrike">
                          <a:effectLst/>
                        </a:rPr>
                        <a:t>112,32</a:t>
                      </a:r>
                      <a:endParaRPr lang="tr-TR" sz="1000" b="1" i="0" u="none" strike="noStrike">
                        <a:solidFill>
                          <a:srgbClr val="000000"/>
                        </a:solidFill>
                        <a:effectLst/>
                        <a:latin typeface="Calibri" panose="020F0502020204030204" pitchFamily="34" charset="0"/>
                      </a:endParaRPr>
                    </a:p>
                  </a:txBody>
                  <a:tcPr marL="3569" marR="3569" marT="3569" marB="0" anchor="ctr"/>
                </a:tc>
                <a:tc>
                  <a:txBody>
                    <a:bodyPr/>
                    <a:lstStyle/>
                    <a:p>
                      <a:pPr algn="ctr" fontAlgn="ctr"/>
                      <a:r>
                        <a:rPr lang="tr-TR" sz="1000" u="none" strike="noStrike">
                          <a:effectLst/>
                        </a:rPr>
                        <a:t>85,399</a:t>
                      </a:r>
                      <a:endParaRPr lang="tr-TR" sz="1000" b="1" i="0" u="none" strike="noStrike">
                        <a:solidFill>
                          <a:srgbClr val="000000"/>
                        </a:solidFill>
                        <a:effectLst/>
                        <a:latin typeface="Calibri" panose="020F0502020204030204" pitchFamily="34" charset="0"/>
                      </a:endParaRPr>
                    </a:p>
                  </a:txBody>
                  <a:tcPr marL="3569" marR="3569" marT="3569" marB="0" anchor="ctr"/>
                </a:tc>
                <a:tc>
                  <a:txBody>
                    <a:bodyPr/>
                    <a:lstStyle/>
                    <a:p>
                      <a:pPr algn="ctr" fontAlgn="ctr"/>
                      <a:r>
                        <a:rPr lang="tr-TR" sz="1000" u="none" strike="noStrike">
                          <a:effectLst/>
                        </a:rPr>
                        <a:t>112,3812</a:t>
                      </a:r>
                      <a:endParaRPr lang="tr-TR" sz="1000" b="1" i="0" u="none" strike="noStrike">
                        <a:solidFill>
                          <a:srgbClr val="000000"/>
                        </a:solidFill>
                        <a:effectLst/>
                        <a:latin typeface="Calibri" panose="020F0502020204030204" pitchFamily="34" charset="0"/>
                      </a:endParaRPr>
                    </a:p>
                  </a:txBody>
                  <a:tcPr marL="3569" marR="3569" marT="3569" marB="0" anchor="ctr"/>
                </a:tc>
                <a:tc>
                  <a:txBody>
                    <a:bodyPr/>
                    <a:lstStyle/>
                    <a:p>
                      <a:pPr algn="ctr" fontAlgn="ctr"/>
                      <a:r>
                        <a:rPr lang="tr-TR" sz="1000" u="none" strike="noStrike">
                          <a:effectLst/>
                        </a:rPr>
                        <a:t>93,50337</a:t>
                      </a:r>
                      <a:endParaRPr lang="tr-TR" sz="1000" b="1" i="0" u="none" strike="noStrike">
                        <a:solidFill>
                          <a:srgbClr val="000000"/>
                        </a:solidFill>
                        <a:effectLst/>
                        <a:latin typeface="Calibri" panose="020F0502020204030204" pitchFamily="34" charset="0"/>
                      </a:endParaRPr>
                    </a:p>
                  </a:txBody>
                  <a:tcPr marL="3569" marR="3569" marT="3569" marB="0" anchor="ctr"/>
                </a:tc>
                <a:extLst>
                  <a:ext uri="{0D108BD9-81ED-4DB2-BD59-A6C34878D82A}">
                    <a16:rowId xmlns:a16="http://schemas.microsoft.com/office/drawing/2014/main" val="2682891291"/>
                  </a:ext>
                </a:extLst>
              </a:tr>
              <a:tr h="166414">
                <a:tc>
                  <a:txBody>
                    <a:bodyPr/>
                    <a:lstStyle/>
                    <a:p>
                      <a:pPr algn="l" fontAlgn="ctr"/>
                      <a:r>
                        <a:rPr lang="tr-TR" sz="1000" u="none" strike="noStrike">
                          <a:effectLst/>
                        </a:rPr>
                        <a:t>MALATYA</a:t>
                      </a:r>
                      <a:endParaRPr lang="tr-TR" sz="1000" b="1" i="0" u="none" strike="noStrike">
                        <a:solidFill>
                          <a:srgbClr val="000000"/>
                        </a:solidFill>
                        <a:effectLst/>
                        <a:latin typeface="Calibri" panose="020F0502020204030204" pitchFamily="34" charset="0"/>
                      </a:endParaRPr>
                    </a:p>
                  </a:txBody>
                  <a:tcPr marL="85655" marR="3569" marT="3569" marB="0" anchor="ctr"/>
                </a:tc>
                <a:tc>
                  <a:txBody>
                    <a:bodyPr/>
                    <a:lstStyle/>
                    <a:p>
                      <a:pPr algn="ctr" fontAlgn="ctr"/>
                      <a:r>
                        <a:rPr lang="tr-TR" sz="1000" u="none" strike="noStrike">
                          <a:effectLst/>
                        </a:rPr>
                        <a:t>31</a:t>
                      </a:r>
                      <a:endParaRPr lang="tr-TR" sz="1000" b="1" i="0" u="none" strike="noStrike">
                        <a:solidFill>
                          <a:srgbClr val="000000"/>
                        </a:solidFill>
                        <a:effectLst/>
                        <a:latin typeface="Calibri" panose="020F0502020204030204" pitchFamily="34" charset="0"/>
                      </a:endParaRPr>
                    </a:p>
                  </a:txBody>
                  <a:tcPr marL="3569" marR="3569" marT="3569" marB="0" anchor="ctr"/>
                </a:tc>
                <a:tc>
                  <a:txBody>
                    <a:bodyPr/>
                    <a:lstStyle/>
                    <a:p>
                      <a:pPr algn="ctr" fontAlgn="ctr"/>
                      <a:r>
                        <a:rPr lang="tr-TR" sz="1000" u="none" strike="noStrike">
                          <a:effectLst/>
                        </a:rPr>
                        <a:t>961</a:t>
                      </a:r>
                      <a:endParaRPr lang="tr-TR" sz="1000" b="1" i="0" u="none" strike="noStrike">
                        <a:solidFill>
                          <a:srgbClr val="000000"/>
                        </a:solidFill>
                        <a:effectLst/>
                        <a:latin typeface="Calibri" panose="020F0502020204030204" pitchFamily="34" charset="0"/>
                      </a:endParaRPr>
                    </a:p>
                  </a:txBody>
                  <a:tcPr marL="3569" marR="3569" marT="3569" marB="0" anchor="ctr"/>
                </a:tc>
                <a:tc>
                  <a:txBody>
                    <a:bodyPr/>
                    <a:lstStyle/>
                    <a:p>
                      <a:pPr algn="ctr" fontAlgn="ctr"/>
                      <a:r>
                        <a:rPr lang="tr-TR" sz="1000" u="none" strike="noStrike">
                          <a:effectLst/>
                        </a:rPr>
                        <a:t>0,8</a:t>
                      </a:r>
                      <a:endParaRPr lang="tr-TR" sz="1000" b="1" i="0" u="none" strike="noStrike">
                        <a:solidFill>
                          <a:srgbClr val="000000"/>
                        </a:solidFill>
                        <a:effectLst/>
                        <a:latin typeface="Calibri" panose="020F0502020204030204" pitchFamily="34" charset="0"/>
                      </a:endParaRPr>
                    </a:p>
                  </a:txBody>
                  <a:tcPr marL="3569" marR="3569" marT="3569" marB="0" anchor="ctr"/>
                </a:tc>
                <a:tc>
                  <a:txBody>
                    <a:bodyPr/>
                    <a:lstStyle/>
                    <a:p>
                      <a:pPr algn="ctr" fontAlgn="ctr"/>
                      <a:r>
                        <a:rPr lang="tr-TR" sz="1000" u="none" strike="noStrike">
                          <a:effectLst/>
                        </a:rPr>
                        <a:t>0,64</a:t>
                      </a:r>
                      <a:endParaRPr lang="tr-TR" sz="1000" b="1" i="0" u="none" strike="noStrike">
                        <a:solidFill>
                          <a:srgbClr val="000000"/>
                        </a:solidFill>
                        <a:effectLst/>
                        <a:latin typeface="Calibri" panose="020F0502020204030204" pitchFamily="34" charset="0"/>
                      </a:endParaRPr>
                    </a:p>
                  </a:txBody>
                  <a:tcPr marL="3569" marR="3569" marT="3569" marB="0" anchor="ctr"/>
                </a:tc>
                <a:tc>
                  <a:txBody>
                    <a:bodyPr/>
                    <a:lstStyle/>
                    <a:p>
                      <a:pPr algn="ctr" fontAlgn="ctr"/>
                      <a:r>
                        <a:rPr lang="tr-TR" sz="1000" u="none" strike="noStrike">
                          <a:effectLst/>
                        </a:rPr>
                        <a:t>24,8</a:t>
                      </a:r>
                      <a:endParaRPr lang="tr-TR" sz="1000" b="1" i="0" u="none" strike="noStrike">
                        <a:solidFill>
                          <a:srgbClr val="000000"/>
                        </a:solidFill>
                        <a:effectLst/>
                        <a:latin typeface="Calibri" panose="020F0502020204030204" pitchFamily="34" charset="0"/>
                      </a:endParaRPr>
                    </a:p>
                  </a:txBody>
                  <a:tcPr marL="3569" marR="3569" marT="3569" marB="0" anchor="ctr"/>
                </a:tc>
                <a:tc>
                  <a:txBody>
                    <a:bodyPr/>
                    <a:lstStyle/>
                    <a:p>
                      <a:pPr algn="ctr" fontAlgn="ctr"/>
                      <a:r>
                        <a:rPr lang="tr-TR" sz="1000" u="none" strike="noStrike">
                          <a:effectLst/>
                        </a:rPr>
                        <a:t>72,94632</a:t>
                      </a:r>
                      <a:endParaRPr lang="tr-TR" sz="1000" b="1" i="0" u="none" strike="noStrike">
                        <a:solidFill>
                          <a:srgbClr val="000000"/>
                        </a:solidFill>
                        <a:effectLst/>
                        <a:latin typeface="Calibri" panose="020F0502020204030204" pitchFamily="34" charset="0"/>
                      </a:endParaRPr>
                    </a:p>
                  </a:txBody>
                  <a:tcPr marL="3569" marR="3569" marT="3569" marB="0" anchor="ctr"/>
                </a:tc>
                <a:tc>
                  <a:txBody>
                    <a:bodyPr/>
                    <a:lstStyle/>
                    <a:p>
                      <a:pPr algn="ctr" fontAlgn="ctr"/>
                      <a:r>
                        <a:rPr lang="tr-TR" sz="1000" u="none" strike="noStrike">
                          <a:effectLst/>
                        </a:rPr>
                        <a:t>1759,494</a:t>
                      </a:r>
                      <a:endParaRPr lang="tr-TR" sz="1000" b="1" i="0" u="none" strike="noStrike">
                        <a:solidFill>
                          <a:srgbClr val="000000"/>
                        </a:solidFill>
                        <a:effectLst/>
                        <a:latin typeface="Calibri" panose="020F0502020204030204" pitchFamily="34" charset="0"/>
                      </a:endParaRPr>
                    </a:p>
                  </a:txBody>
                  <a:tcPr marL="3569" marR="3569" marT="3569" marB="0" anchor="ctr"/>
                </a:tc>
                <a:tc>
                  <a:txBody>
                    <a:bodyPr/>
                    <a:lstStyle/>
                    <a:p>
                      <a:pPr algn="ctr" fontAlgn="ctr"/>
                      <a:r>
                        <a:rPr lang="tr-TR" sz="1000" u="none" strike="noStrike">
                          <a:effectLst/>
                        </a:rPr>
                        <a:t>5575,566</a:t>
                      </a:r>
                      <a:endParaRPr lang="tr-TR" sz="1000" b="1" i="0" u="none" strike="noStrike">
                        <a:solidFill>
                          <a:srgbClr val="000000"/>
                        </a:solidFill>
                        <a:effectLst/>
                        <a:latin typeface="Calibri" panose="020F0502020204030204" pitchFamily="34" charset="0"/>
                      </a:endParaRPr>
                    </a:p>
                  </a:txBody>
                  <a:tcPr marL="3569" marR="3569" marT="3569" marB="0" anchor="ctr"/>
                </a:tc>
                <a:extLst>
                  <a:ext uri="{0D108BD9-81ED-4DB2-BD59-A6C34878D82A}">
                    <a16:rowId xmlns:a16="http://schemas.microsoft.com/office/drawing/2014/main" val="4292302274"/>
                  </a:ext>
                </a:extLst>
              </a:tr>
              <a:tr h="166414">
                <a:tc>
                  <a:txBody>
                    <a:bodyPr/>
                    <a:lstStyle/>
                    <a:p>
                      <a:pPr algn="l" fontAlgn="ctr"/>
                      <a:r>
                        <a:rPr lang="tr-TR" sz="1000" u="none" strike="noStrike">
                          <a:effectLst/>
                        </a:rPr>
                        <a:t>KONYA</a:t>
                      </a:r>
                      <a:endParaRPr lang="tr-TR" sz="1000" b="1" i="0" u="none" strike="noStrike">
                        <a:solidFill>
                          <a:srgbClr val="000000"/>
                        </a:solidFill>
                        <a:effectLst/>
                        <a:latin typeface="Calibri" panose="020F0502020204030204" pitchFamily="34" charset="0"/>
                      </a:endParaRPr>
                    </a:p>
                  </a:txBody>
                  <a:tcPr marL="85655" marR="3569" marT="3569" marB="0" anchor="ctr"/>
                </a:tc>
                <a:tc>
                  <a:txBody>
                    <a:bodyPr/>
                    <a:lstStyle/>
                    <a:p>
                      <a:pPr algn="ctr" fontAlgn="ctr"/>
                      <a:r>
                        <a:rPr lang="tr-TR" sz="1000" u="none" strike="noStrike">
                          <a:effectLst/>
                        </a:rPr>
                        <a:t>123</a:t>
                      </a:r>
                      <a:endParaRPr lang="tr-TR" sz="1000" b="1" i="0" u="none" strike="noStrike">
                        <a:solidFill>
                          <a:srgbClr val="000000"/>
                        </a:solidFill>
                        <a:effectLst/>
                        <a:latin typeface="Calibri" panose="020F0502020204030204" pitchFamily="34" charset="0"/>
                      </a:endParaRPr>
                    </a:p>
                  </a:txBody>
                  <a:tcPr marL="3569" marR="3569" marT="3569" marB="0" anchor="ctr"/>
                </a:tc>
                <a:tc>
                  <a:txBody>
                    <a:bodyPr/>
                    <a:lstStyle/>
                    <a:p>
                      <a:pPr algn="ctr" fontAlgn="ctr"/>
                      <a:r>
                        <a:rPr lang="tr-TR" sz="1000" u="none" strike="noStrike">
                          <a:effectLst/>
                        </a:rPr>
                        <a:t>15129</a:t>
                      </a:r>
                      <a:endParaRPr lang="tr-TR" sz="1000" b="1" i="0" u="none" strike="noStrike">
                        <a:solidFill>
                          <a:srgbClr val="000000"/>
                        </a:solidFill>
                        <a:effectLst/>
                        <a:latin typeface="Calibri" panose="020F0502020204030204" pitchFamily="34" charset="0"/>
                      </a:endParaRPr>
                    </a:p>
                  </a:txBody>
                  <a:tcPr marL="3569" marR="3569" marT="3569" marB="0" anchor="ctr"/>
                </a:tc>
                <a:tc>
                  <a:txBody>
                    <a:bodyPr/>
                    <a:lstStyle/>
                    <a:p>
                      <a:pPr algn="ctr" fontAlgn="ctr"/>
                      <a:r>
                        <a:rPr lang="tr-TR" sz="1000" u="none" strike="noStrike">
                          <a:effectLst/>
                        </a:rPr>
                        <a:t>2,27</a:t>
                      </a:r>
                      <a:endParaRPr lang="tr-TR" sz="1000" b="1" i="0" u="none" strike="noStrike">
                        <a:solidFill>
                          <a:srgbClr val="000000"/>
                        </a:solidFill>
                        <a:effectLst/>
                        <a:latin typeface="Calibri" panose="020F0502020204030204" pitchFamily="34" charset="0"/>
                      </a:endParaRPr>
                    </a:p>
                  </a:txBody>
                  <a:tcPr marL="3569" marR="3569" marT="3569" marB="0" anchor="ctr"/>
                </a:tc>
                <a:tc>
                  <a:txBody>
                    <a:bodyPr/>
                    <a:lstStyle/>
                    <a:p>
                      <a:pPr algn="ctr" fontAlgn="ctr"/>
                      <a:r>
                        <a:rPr lang="tr-TR" sz="1000" u="none" strike="noStrike">
                          <a:effectLst/>
                        </a:rPr>
                        <a:t>5,1529</a:t>
                      </a:r>
                      <a:endParaRPr lang="tr-TR" sz="1000" b="1" i="0" u="none" strike="noStrike">
                        <a:solidFill>
                          <a:srgbClr val="000000"/>
                        </a:solidFill>
                        <a:effectLst/>
                        <a:latin typeface="Calibri" panose="020F0502020204030204" pitchFamily="34" charset="0"/>
                      </a:endParaRPr>
                    </a:p>
                  </a:txBody>
                  <a:tcPr marL="3569" marR="3569" marT="3569" marB="0" anchor="ctr"/>
                </a:tc>
                <a:tc>
                  <a:txBody>
                    <a:bodyPr/>
                    <a:lstStyle/>
                    <a:p>
                      <a:pPr algn="ctr" fontAlgn="ctr"/>
                      <a:r>
                        <a:rPr lang="tr-TR" sz="1000" u="none" strike="noStrike">
                          <a:effectLst/>
                        </a:rPr>
                        <a:t>279,21</a:t>
                      </a:r>
                      <a:endParaRPr lang="tr-TR" sz="1000" b="1" i="0" u="none" strike="noStrike">
                        <a:solidFill>
                          <a:srgbClr val="000000"/>
                        </a:solidFill>
                        <a:effectLst/>
                        <a:latin typeface="Calibri" panose="020F0502020204030204" pitchFamily="34" charset="0"/>
                      </a:endParaRPr>
                    </a:p>
                  </a:txBody>
                  <a:tcPr marL="3569" marR="3569" marT="3569" marB="0" anchor="ctr"/>
                </a:tc>
                <a:tc>
                  <a:txBody>
                    <a:bodyPr/>
                    <a:lstStyle/>
                    <a:p>
                      <a:pPr algn="ctr" fontAlgn="ctr"/>
                      <a:r>
                        <a:rPr lang="tr-TR" sz="1000" u="none" strike="noStrike">
                          <a:effectLst/>
                        </a:rPr>
                        <a:t>122,4205</a:t>
                      </a:r>
                      <a:endParaRPr lang="tr-TR" sz="1000" b="1" i="0" u="none" strike="noStrike">
                        <a:solidFill>
                          <a:srgbClr val="000000"/>
                        </a:solidFill>
                        <a:effectLst/>
                        <a:latin typeface="Calibri" panose="020F0502020204030204" pitchFamily="34" charset="0"/>
                      </a:endParaRPr>
                    </a:p>
                  </a:txBody>
                  <a:tcPr marL="3569" marR="3569" marT="3569" marB="0" anchor="ctr"/>
                </a:tc>
                <a:tc>
                  <a:txBody>
                    <a:bodyPr/>
                    <a:lstStyle/>
                    <a:p>
                      <a:pPr algn="ctr" fontAlgn="ctr"/>
                      <a:r>
                        <a:rPr lang="tr-TR" sz="1000" u="none" strike="noStrike">
                          <a:effectLst/>
                        </a:rPr>
                        <a:t>0,33582</a:t>
                      </a:r>
                      <a:endParaRPr lang="tr-TR" sz="1000" b="1" i="0" u="none" strike="noStrike">
                        <a:solidFill>
                          <a:srgbClr val="000000"/>
                        </a:solidFill>
                        <a:effectLst/>
                        <a:latin typeface="Calibri" panose="020F0502020204030204" pitchFamily="34" charset="0"/>
                      </a:endParaRPr>
                    </a:p>
                  </a:txBody>
                  <a:tcPr marL="3569" marR="3569" marT="3569" marB="0" anchor="ctr"/>
                </a:tc>
                <a:tc>
                  <a:txBody>
                    <a:bodyPr/>
                    <a:lstStyle/>
                    <a:p>
                      <a:pPr algn="ctr" fontAlgn="ctr"/>
                      <a:r>
                        <a:rPr lang="tr-TR" sz="1000" u="none" strike="noStrike">
                          <a:effectLst/>
                        </a:rPr>
                        <a:t>300,3388</a:t>
                      </a:r>
                      <a:endParaRPr lang="tr-TR" sz="1000" b="1" i="0" u="none" strike="noStrike">
                        <a:solidFill>
                          <a:srgbClr val="000000"/>
                        </a:solidFill>
                        <a:effectLst/>
                        <a:latin typeface="Calibri" panose="020F0502020204030204" pitchFamily="34" charset="0"/>
                      </a:endParaRPr>
                    </a:p>
                  </a:txBody>
                  <a:tcPr marL="3569" marR="3569" marT="3569" marB="0" anchor="ctr"/>
                </a:tc>
                <a:extLst>
                  <a:ext uri="{0D108BD9-81ED-4DB2-BD59-A6C34878D82A}">
                    <a16:rowId xmlns:a16="http://schemas.microsoft.com/office/drawing/2014/main" val="3840482048"/>
                  </a:ext>
                </a:extLst>
              </a:tr>
              <a:tr h="166414">
                <a:tc>
                  <a:txBody>
                    <a:bodyPr/>
                    <a:lstStyle/>
                    <a:p>
                      <a:pPr algn="l" fontAlgn="ctr"/>
                      <a:r>
                        <a:rPr lang="tr-TR" sz="1000" u="none" strike="noStrike">
                          <a:effectLst/>
                        </a:rPr>
                        <a:t>MARDİN</a:t>
                      </a:r>
                      <a:endParaRPr lang="tr-TR" sz="1000" b="1" i="0" u="none" strike="noStrike">
                        <a:solidFill>
                          <a:srgbClr val="000000"/>
                        </a:solidFill>
                        <a:effectLst/>
                        <a:latin typeface="Calibri" panose="020F0502020204030204" pitchFamily="34" charset="0"/>
                      </a:endParaRPr>
                    </a:p>
                  </a:txBody>
                  <a:tcPr marL="85655" marR="3569" marT="3569" marB="0" anchor="ctr"/>
                </a:tc>
                <a:tc>
                  <a:txBody>
                    <a:bodyPr/>
                    <a:lstStyle/>
                    <a:p>
                      <a:pPr algn="ctr" fontAlgn="ctr"/>
                      <a:r>
                        <a:rPr lang="tr-TR" sz="1000" u="none" strike="noStrike">
                          <a:effectLst/>
                        </a:rPr>
                        <a:t>91</a:t>
                      </a:r>
                      <a:endParaRPr lang="tr-TR" sz="1000" b="1" i="0" u="none" strike="noStrike">
                        <a:solidFill>
                          <a:srgbClr val="000000"/>
                        </a:solidFill>
                        <a:effectLst/>
                        <a:latin typeface="Calibri" panose="020F0502020204030204" pitchFamily="34" charset="0"/>
                      </a:endParaRPr>
                    </a:p>
                  </a:txBody>
                  <a:tcPr marL="3569" marR="3569" marT="3569" marB="0" anchor="ctr"/>
                </a:tc>
                <a:tc>
                  <a:txBody>
                    <a:bodyPr/>
                    <a:lstStyle/>
                    <a:p>
                      <a:pPr algn="ctr" fontAlgn="ctr"/>
                      <a:r>
                        <a:rPr lang="tr-TR" sz="1000" u="none" strike="noStrike">
                          <a:effectLst/>
                        </a:rPr>
                        <a:t>8281</a:t>
                      </a:r>
                      <a:endParaRPr lang="tr-TR" sz="1000" b="1" i="0" u="none" strike="noStrike">
                        <a:solidFill>
                          <a:srgbClr val="000000"/>
                        </a:solidFill>
                        <a:effectLst/>
                        <a:latin typeface="Calibri" panose="020F0502020204030204" pitchFamily="34" charset="0"/>
                      </a:endParaRPr>
                    </a:p>
                  </a:txBody>
                  <a:tcPr marL="3569" marR="3569" marT="3569" marB="0" anchor="ctr"/>
                </a:tc>
                <a:tc>
                  <a:txBody>
                    <a:bodyPr/>
                    <a:lstStyle/>
                    <a:p>
                      <a:pPr algn="ctr" fontAlgn="ctr"/>
                      <a:r>
                        <a:rPr lang="tr-TR" sz="1000" u="none" strike="noStrike">
                          <a:effectLst/>
                        </a:rPr>
                        <a:t>0,86</a:t>
                      </a:r>
                      <a:endParaRPr lang="tr-TR" sz="1000" b="1" i="0" u="none" strike="noStrike">
                        <a:solidFill>
                          <a:srgbClr val="000000"/>
                        </a:solidFill>
                        <a:effectLst/>
                        <a:latin typeface="Calibri" panose="020F0502020204030204" pitchFamily="34" charset="0"/>
                      </a:endParaRPr>
                    </a:p>
                  </a:txBody>
                  <a:tcPr marL="3569" marR="3569" marT="3569" marB="0" anchor="ctr"/>
                </a:tc>
                <a:tc>
                  <a:txBody>
                    <a:bodyPr/>
                    <a:lstStyle/>
                    <a:p>
                      <a:pPr algn="ctr" fontAlgn="ctr"/>
                      <a:r>
                        <a:rPr lang="tr-TR" sz="1000" u="none" strike="noStrike">
                          <a:effectLst/>
                        </a:rPr>
                        <a:t>0,7396</a:t>
                      </a:r>
                      <a:endParaRPr lang="tr-TR" sz="1000" b="1" i="0" u="none" strike="noStrike">
                        <a:solidFill>
                          <a:srgbClr val="000000"/>
                        </a:solidFill>
                        <a:effectLst/>
                        <a:latin typeface="Calibri" panose="020F0502020204030204" pitchFamily="34" charset="0"/>
                      </a:endParaRPr>
                    </a:p>
                  </a:txBody>
                  <a:tcPr marL="3569" marR="3569" marT="3569" marB="0" anchor="ctr"/>
                </a:tc>
                <a:tc>
                  <a:txBody>
                    <a:bodyPr/>
                    <a:lstStyle/>
                    <a:p>
                      <a:pPr algn="ctr" fontAlgn="ctr"/>
                      <a:r>
                        <a:rPr lang="tr-TR" sz="1000" u="none" strike="noStrike">
                          <a:effectLst/>
                        </a:rPr>
                        <a:t>78,26</a:t>
                      </a:r>
                      <a:endParaRPr lang="tr-TR" sz="1000" b="1" i="0" u="none" strike="noStrike">
                        <a:solidFill>
                          <a:srgbClr val="000000"/>
                        </a:solidFill>
                        <a:effectLst/>
                        <a:latin typeface="Calibri" panose="020F0502020204030204" pitchFamily="34" charset="0"/>
                      </a:endParaRPr>
                    </a:p>
                  </a:txBody>
                  <a:tcPr marL="3569" marR="3569" marT="3569" marB="0" anchor="ctr"/>
                </a:tc>
                <a:tc>
                  <a:txBody>
                    <a:bodyPr/>
                    <a:lstStyle/>
                    <a:p>
                      <a:pPr algn="ctr" fontAlgn="ctr"/>
                      <a:r>
                        <a:rPr lang="tr-TR" sz="1000" u="none" strike="noStrike">
                          <a:effectLst/>
                        </a:rPr>
                        <a:t>74,96567</a:t>
                      </a:r>
                      <a:endParaRPr lang="tr-TR" sz="1000" b="1" i="0" u="none" strike="noStrike">
                        <a:solidFill>
                          <a:srgbClr val="000000"/>
                        </a:solidFill>
                        <a:effectLst/>
                        <a:latin typeface="Calibri" panose="020F0502020204030204" pitchFamily="34" charset="0"/>
                      </a:endParaRPr>
                    </a:p>
                  </a:txBody>
                  <a:tcPr marL="3569" marR="3569" marT="3569" marB="0" anchor="ctr"/>
                </a:tc>
                <a:tc>
                  <a:txBody>
                    <a:bodyPr/>
                    <a:lstStyle/>
                    <a:p>
                      <a:pPr algn="ctr" fontAlgn="ctr"/>
                      <a:r>
                        <a:rPr lang="tr-TR" sz="1000" u="none" strike="noStrike">
                          <a:effectLst/>
                        </a:rPr>
                        <a:t>257,0997</a:t>
                      </a:r>
                      <a:endParaRPr lang="tr-TR" sz="1000" b="1" i="0" u="none" strike="noStrike">
                        <a:solidFill>
                          <a:srgbClr val="000000"/>
                        </a:solidFill>
                        <a:effectLst/>
                        <a:latin typeface="Calibri" panose="020F0502020204030204" pitchFamily="34" charset="0"/>
                      </a:endParaRPr>
                    </a:p>
                  </a:txBody>
                  <a:tcPr marL="3569" marR="3569" marT="3569" marB="0" anchor="ctr"/>
                </a:tc>
                <a:tc>
                  <a:txBody>
                    <a:bodyPr/>
                    <a:lstStyle/>
                    <a:p>
                      <a:pPr algn="ctr" fontAlgn="ctr"/>
                      <a:r>
                        <a:rPr lang="tr-TR" sz="1000" u="none" strike="noStrike">
                          <a:effectLst/>
                        </a:rPr>
                        <a:t>215,2005</a:t>
                      </a:r>
                      <a:endParaRPr lang="tr-TR" sz="1000" b="1" i="0" u="none" strike="noStrike">
                        <a:solidFill>
                          <a:srgbClr val="000000"/>
                        </a:solidFill>
                        <a:effectLst/>
                        <a:latin typeface="Calibri" panose="020F0502020204030204" pitchFamily="34" charset="0"/>
                      </a:endParaRPr>
                    </a:p>
                  </a:txBody>
                  <a:tcPr marL="3569" marR="3569" marT="3569" marB="0" anchor="ctr"/>
                </a:tc>
                <a:extLst>
                  <a:ext uri="{0D108BD9-81ED-4DB2-BD59-A6C34878D82A}">
                    <a16:rowId xmlns:a16="http://schemas.microsoft.com/office/drawing/2014/main" val="744493785"/>
                  </a:ext>
                </a:extLst>
              </a:tr>
              <a:tr h="166414">
                <a:tc>
                  <a:txBody>
                    <a:bodyPr/>
                    <a:lstStyle/>
                    <a:p>
                      <a:pPr algn="l" fontAlgn="ctr"/>
                      <a:r>
                        <a:rPr lang="tr-TR" sz="1000" u="none" strike="noStrike">
                          <a:effectLst/>
                        </a:rPr>
                        <a:t>DENİZLİ</a:t>
                      </a:r>
                      <a:endParaRPr lang="tr-TR" sz="1000" b="1" i="0" u="none" strike="noStrike">
                        <a:solidFill>
                          <a:srgbClr val="000000"/>
                        </a:solidFill>
                        <a:effectLst/>
                        <a:latin typeface="Calibri" panose="020F0502020204030204" pitchFamily="34" charset="0"/>
                      </a:endParaRPr>
                    </a:p>
                  </a:txBody>
                  <a:tcPr marL="85655" marR="3569" marT="3569" marB="0" anchor="ctr"/>
                </a:tc>
                <a:tc>
                  <a:txBody>
                    <a:bodyPr/>
                    <a:lstStyle/>
                    <a:p>
                      <a:pPr algn="ctr" fontAlgn="ctr"/>
                      <a:r>
                        <a:rPr lang="tr-TR" sz="1000" u="none" strike="noStrike">
                          <a:effectLst/>
                        </a:rPr>
                        <a:t>14</a:t>
                      </a:r>
                      <a:endParaRPr lang="tr-TR" sz="1000" b="1" i="0" u="none" strike="noStrike">
                        <a:solidFill>
                          <a:srgbClr val="000000"/>
                        </a:solidFill>
                        <a:effectLst/>
                        <a:latin typeface="Calibri" panose="020F0502020204030204" pitchFamily="34" charset="0"/>
                      </a:endParaRPr>
                    </a:p>
                  </a:txBody>
                  <a:tcPr marL="3569" marR="3569" marT="3569" marB="0" anchor="ctr"/>
                </a:tc>
                <a:tc>
                  <a:txBody>
                    <a:bodyPr/>
                    <a:lstStyle/>
                    <a:p>
                      <a:pPr algn="ctr" fontAlgn="ctr"/>
                      <a:r>
                        <a:rPr lang="tr-TR" sz="1000" u="none" strike="noStrike">
                          <a:effectLst/>
                        </a:rPr>
                        <a:t>196</a:t>
                      </a:r>
                      <a:endParaRPr lang="tr-TR" sz="1000" b="1" i="0" u="none" strike="noStrike">
                        <a:solidFill>
                          <a:srgbClr val="000000"/>
                        </a:solidFill>
                        <a:effectLst/>
                        <a:latin typeface="Calibri" panose="020F0502020204030204" pitchFamily="34" charset="0"/>
                      </a:endParaRPr>
                    </a:p>
                  </a:txBody>
                  <a:tcPr marL="3569" marR="3569" marT="3569" marB="0" anchor="ctr"/>
                </a:tc>
                <a:tc>
                  <a:txBody>
                    <a:bodyPr/>
                    <a:lstStyle/>
                    <a:p>
                      <a:pPr algn="ctr" fontAlgn="ctr"/>
                      <a:r>
                        <a:rPr lang="tr-TR" sz="1000" u="none" strike="noStrike">
                          <a:effectLst/>
                        </a:rPr>
                        <a:t>1,05</a:t>
                      </a:r>
                      <a:endParaRPr lang="tr-TR" sz="1000" b="1" i="0" u="none" strike="noStrike">
                        <a:solidFill>
                          <a:srgbClr val="000000"/>
                        </a:solidFill>
                        <a:effectLst/>
                        <a:latin typeface="Calibri" panose="020F0502020204030204" pitchFamily="34" charset="0"/>
                      </a:endParaRPr>
                    </a:p>
                  </a:txBody>
                  <a:tcPr marL="3569" marR="3569" marT="3569" marB="0" anchor="ctr"/>
                </a:tc>
                <a:tc>
                  <a:txBody>
                    <a:bodyPr/>
                    <a:lstStyle/>
                    <a:p>
                      <a:pPr algn="ctr" fontAlgn="ctr"/>
                      <a:r>
                        <a:rPr lang="tr-TR" sz="1000" u="none" strike="noStrike">
                          <a:effectLst/>
                        </a:rPr>
                        <a:t>1,1025</a:t>
                      </a:r>
                      <a:endParaRPr lang="tr-TR" sz="1000" b="1" i="0" u="none" strike="noStrike">
                        <a:solidFill>
                          <a:srgbClr val="000000"/>
                        </a:solidFill>
                        <a:effectLst/>
                        <a:latin typeface="Calibri" panose="020F0502020204030204" pitchFamily="34" charset="0"/>
                      </a:endParaRPr>
                    </a:p>
                  </a:txBody>
                  <a:tcPr marL="3569" marR="3569" marT="3569" marB="0" anchor="ctr"/>
                </a:tc>
                <a:tc>
                  <a:txBody>
                    <a:bodyPr/>
                    <a:lstStyle/>
                    <a:p>
                      <a:pPr algn="ctr" fontAlgn="ctr"/>
                      <a:r>
                        <a:rPr lang="tr-TR" sz="1000" u="none" strike="noStrike">
                          <a:effectLst/>
                        </a:rPr>
                        <a:t>14,7</a:t>
                      </a:r>
                      <a:endParaRPr lang="tr-TR" sz="1000" b="1" i="0" u="none" strike="noStrike">
                        <a:solidFill>
                          <a:srgbClr val="000000"/>
                        </a:solidFill>
                        <a:effectLst/>
                        <a:latin typeface="Calibri" panose="020F0502020204030204" pitchFamily="34" charset="0"/>
                      </a:endParaRPr>
                    </a:p>
                  </a:txBody>
                  <a:tcPr marL="3569" marR="3569" marT="3569" marB="0" anchor="ctr"/>
                </a:tc>
                <a:tc>
                  <a:txBody>
                    <a:bodyPr/>
                    <a:lstStyle/>
                    <a:p>
                      <a:pPr algn="ctr" fontAlgn="ctr"/>
                      <a:r>
                        <a:rPr lang="tr-TR" sz="1000" u="none" strike="noStrike">
                          <a:effectLst/>
                        </a:rPr>
                        <a:t>81,3603</a:t>
                      </a:r>
                      <a:endParaRPr lang="tr-TR" sz="1000" b="1" i="0" u="none" strike="noStrike">
                        <a:solidFill>
                          <a:srgbClr val="000000"/>
                        </a:solidFill>
                        <a:effectLst/>
                        <a:latin typeface="Calibri" panose="020F0502020204030204" pitchFamily="34" charset="0"/>
                      </a:endParaRPr>
                    </a:p>
                  </a:txBody>
                  <a:tcPr marL="3569" marR="3569" marT="3569" marB="0" anchor="ctr"/>
                </a:tc>
                <a:tc>
                  <a:txBody>
                    <a:bodyPr/>
                    <a:lstStyle/>
                    <a:p>
                      <a:pPr algn="ctr" fontAlgn="ctr"/>
                      <a:r>
                        <a:rPr lang="tr-TR" sz="1000" u="none" strike="noStrike">
                          <a:effectLst/>
                        </a:rPr>
                        <a:t>4537,41</a:t>
                      </a:r>
                      <a:endParaRPr lang="tr-TR" sz="1000" b="1" i="0" u="none" strike="noStrike">
                        <a:solidFill>
                          <a:srgbClr val="000000"/>
                        </a:solidFill>
                        <a:effectLst/>
                        <a:latin typeface="Calibri" panose="020F0502020204030204" pitchFamily="34" charset="0"/>
                      </a:endParaRPr>
                    </a:p>
                  </a:txBody>
                  <a:tcPr marL="3569" marR="3569" marT="3569" marB="0" anchor="ctr"/>
                </a:tc>
                <a:tc>
                  <a:txBody>
                    <a:bodyPr/>
                    <a:lstStyle/>
                    <a:p>
                      <a:pPr algn="ctr" fontAlgn="ctr"/>
                      <a:r>
                        <a:rPr lang="tr-TR" sz="1000" u="none" strike="noStrike">
                          <a:effectLst/>
                        </a:rPr>
                        <a:t>8403,336</a:t>
                      </a:r>
                      <a:endParaRPr lang="tr-TR" sz="1000" b="1" i="0" u="none" strike="noStrike">
                        <a:solidFill>
                          <a:srgbClr val="000000"/>
                        </a:solidFill>
                        <a:effectLst/>
                        <a:latin typeface="Calibri" panose="020F0502020204030204" pitchFamily="34" charset="0"/>
                      </a:endParaRPr>
                    </a:p>
                  </a:txBody>
                  <a:tcPr marL="3569" marR="3569" marT="3569" marB="0" anchor="ctr"/>
                </a:tc>
                <a:extLst>
                  <a:ext uri="{0D108BD9-81ED-4DB2-BD59-A6C34878D82A}">
                    <a16:rowId xmlns:a16="http://schemas.microsoft.com/office/drawing/2014/main" val="3558551961"/>
                  </a:ext>
                </a:extLst>
              </a:tr>
              <a:tr h="166414">
                <a:tc>
                  <a:txBody>
                    <a:bodyPr/>
                    <a:lstStyle/>
                    <a:p>
                      <a:pPr algn="l" fontAlgn="ctr"/>
                      <a:r>
                        <a:rPr lang="tr-TR" sz="1000" u="none" strike="noStrike">
                          <a:effectLst/>
                        </a:rPr>
                        <a:t>İZMİR</a:t>
                      </a:r>
                      <a:endParaRPr lang="tr-TR" sz="1000" b="1" i="0" u="none" strike="noStrike">
                        <a:solidFill>
                          <a:srgbClr val="000000"/>
                        </a:solidFill>
                        <a:effectLst/>
                        <a:latin typeface="Calibri" panose="020F0502020204030204" pitchFamily="34" charset="0"/>
                      </a:endParaRPr>
                    </a:p>
                  </a:txBody>
                  <a:tcPr marL="85655" marR="3569" marT="3569" marB="0" anchor="ctr"/>
                </a:tc>
                <a:tc>
                  <a:txBody>
                    <a:bodyPr/>
                    <a:lstStyle/>
                    <a:p>
                      <a:pPr algn="ctr" fontAlgn="ctr"/>
                      <a:r>
                        <a:rPr lang="tr-TR" sz="1000" u="none" strike="noStrike">
                          <a:effectLst/>
                        </a:rPr>
                        <a:t>149</a:t>
                      </a:r>
                      <a:endParaRPr lang="tr-TR" sz="1000" b="1" i="0" u="none" strike="noStrike">
                        <a:solidFill>
                          <a:srgbClr val="000000"/>
                        </a:solidFill>
                        <a:effectLst/>
                        <a:latin typeface="Calibri" panose="020F0502020204030204" pitchFamily="34" charset="0"/>
                      </a:endParaRPr>
                    </a:p>
                  </a:txBody>
                  <a:tcPr marL="3569" marR="3569" marT="3569" marB="0" anchor="ctr"/>
                </a:tc>
                <a:tc>
                  <a:txBody>
                    <a:bodyPr/>
                    <a:lstStyle/>
                    <a:p>
                      <a:pPr algn="ctr" fontAlgn="ctr"/>
                      <a:r>
                        <a:rPr lang="tr-TR" sz="1000" u="none" strike="noStrike">
                          <a:effectLst/>
                        </a:rPr>
                        <a:t>22201</a:t>
                      </a:r>
                      <a:endParaRPr lang="tr-TR" sz="1000" b="1" i="0" u="none" strike="noStrike">
                        <a:solidFill>
                          <a:srgbClr val="000000"/>
                        </a:solidFill>
                        <a:effectLst/>
                        <a:latin typeface="Calibri" panose="020F0502020204030204" pitchFamily="34" charset="0"/>
                      </a:endParaRPr>
                    </a:p>
                  </a:txBody>
                  <a:tcPr marL="3569" marR="3569" marT="3569" marB="0" anchor="ctr"/>
                </a:tc>
                <a:tc>
                  <a:txBody>
                    <a:bodyPr/>
                    <a:lstStyle/>
                    <a:p>
                      <a:pPr algn="ctr" fontAlgn="ctr"/>
                      <a:r>
                        <a:rPr lang="tr-TR" sz="1000" u="none" strike="noStrike">
                          <a:effectLst/>
                        </a:rPr>
                        <a:t>4,42</a:t>
                      </a:r>
                      <a:endParaRPr lang="tr-TR" sz="1000" b="1" i="0" u="none" strike="noStrike">
                        <a:solidFill>
                          <a:srgbClr val="000000"/>
                        </a:solidFill>
                        <a:effectLst/>
                        <a:latin typeface="Calibri" panose="020F0502020204030204" pitchFamily="34" charset="0"/>
                      </a:endParaRPr>
                    </a:p>
                  </a:txBody>
                  <a:tcPr marL="3569" marR="3569" marT="3569" marB="0" anchor="ctr"/>
                </a:tc>
                <a:tc>
                  <a:txBody>
                    <a:bodyPr/>
                    <a:lstStyle/>
                    <a:p>
                      <a:pPr algn="ctr" fontAlgn="ctr"/>
                      <a:r>
                        <a:rPr lang="tr-TR" sz="1000" u="none" strike="noStrike">
                          <a:effectLst/>
                        </a:rPr>
                        <a:t>19,5364</a:t>
                      </a:r>
                      <a:endParaRPr lang="tr-TR" sz="1000" b="1" i="0" u="none" strike="noStrike">
                        <a:solidFill>
                          <a:srgbClr val="000000"/>
                        </a:solidFill>
                        <a:effectLst/>
                        <a:latin typeface="Calibri" panose="020F0502020204030204" pitchFamily="34" charset="0"/>
                      </a:endParaRPr>
                    </a:p>
                  </a:txBody>
                  <a:tcPr marL="3569" marR="3569" marT="3569" marB="0" anchor="ctr"/>
                </a:tc>
                <a:tc>
                  <a:txBody>
                    <a:bodyPr/>
                    <a:lstStyle/>
                    <a:p>
                      <a:pPr algn="ctr" fontAlgn="ctr"/>
                      <a:r>
                        <a:rPr lang="tr-TR" sz="1000" u="none" strike="noStrike">
                          <a:effectLst/>
                        </a:rPr>
                        <a:t>658,58</a:t>
                      </a:r>
                      <a:endParaRPr lang="tr-TR" sz="1000" b="1" i="0" u="none" strike="noStrike">
                        <a:solidFill>
                          <a:srgbClr val="000000"/>
                        </a:solidFill>
                        <a:effectLst/>
                        <a:latin typeface="Calibri" panose="020F0502020204030204" pitchFamily="34" charset="0"/>
                      </a:endParaRPr>
                    </a:p>
                  </a:txBody>
                  <a:tcPr marL="3569" marR="3569" marT="3569" marB="0" anchor="ctr"/>
                </a:tc>
                <a:tc>
                  <a:txBody>
                    <a:bodyPr/>
                    <a:lstStyle/>
                    <a:p>
                      <a:pPr algn="ctr" fontAlgn="ctr"/>
                      <a:r>
                        <a:rPr lang="tr-TR" sz="1000" u="none" strike="noStrike">
                          <a:effectLst/>
                        </a:rPr>
                        <a:t>194,7807</a:t>
                      </a:r>
                      <a:endParaRPr lang="tr-TR" sz="1000" b="1" i="0" u="none" strike="noStrike">
                        <a:solidFill>
                          <a:srgbClr val="000000"/>
                        </a:solidFill>
                        <a:effectLst/>
                        <a:latin typeface="Calibri" panose="020F0502020204030204" pitchFamily="34" charset="0"/>
                      </a:endParaRPr>
                    </a:p>
                  </a:txBody>
                  <a:tcPr marL="3569" marR="3569" marT="3569" marB="0" anchor="ctr"/>
                </a:tc>
                <a:tc>
                  <a:txBody>
                    <a:bodyPr/>
                    <a:lstStyle/>
                    <a:p>
                      <a:pPr algn="ctr" fontAlgn="ctr"/>
                      <a:r>
                        <a:rPr lang="tr-TR" sz="1000" u="none" strike="noStrike">
                          <a:effectLst/>
                        </a:rPr>
                        <a:t>2095,872</a:t>
                      </a:r>
                      <a:endParaRPr lang="tr-TR" sz="1000" b="1" i="0" u="none" strike="noStrike">
                        <a:solidFill>
                          <a:srgbClr val="000000"/>
                        </a:solidFill>
                        <a:effectLst/>
                        <a:latin typeface="Calibri" panose="020F0502020204030204" pitchFamily="34" charset="0"/>
                      </a:endParaRPr>
                    </a:p>
                  </a:txBody>
                  <a:tcPr marL="3569" marR="3569" marT="3569" marB="0" anchor="ctr"/>
                </a:tc>
                <a:tc>
                  <a:txBody>
                    <a:bodyPr/>
                    <a:lstStyle/>
                    <a:p>
                      <a:pPr algn="ctr" fontAlgn="ctr"/>
                      <a:r>
                        <a:rPr lang="tr-TR" sz="1000" u="none" strike="noStrike">
                          <a:effectLst/>
                        </a:rPr>
                        <a:t>1877,514</a:t>
                      </a:r>
                      <a:endParaRPr lang="tr-TR" sz="1000" b="1" i="0" u="none" strike="noStrike">
                        <a:solidFill>
                          <a:srgbClr val="000000"/>
                        </a:solidFill>
                        <a:effectLst/>
                        <a:latin typeface="Calibri" panose="020F0502020204030204" pitchFamily="34" charset="0"/>
                      </a:endParaRPr>
                    </a:p>
                  </a:txBody>
                  <a:tcPr marL="3569" marR="3569" marT="3569" marB="0" anchor="ctr"/>
                </a:tc>
                <a:extLst>
                  <a:ext uri="{0D108BD9-81ED-4DB2-BD59-A6C34878D82A}">
                    <a16:rowId xmlns:a16="http://schemas.microsoft.com/office/drawing/2014/main" val="3964192693"/>
                  </a:ext>
                </a:extLst>
              </a:tr>
              <a:tr h="166414">
                <a:tc>
                  <a:txBody>
                    <a:bodyPr/>
                    <a:lstStyle/>
                    <a:p>
                      <a:pPr algn="l" fontAlgn="ctr"/>
                      <a:r>
                        <a:rPr lang="tr-TR" sz="1000" u="none" strike="noStrike">
                          <a:effectLst/>
                        </a:rPr>
                        <a:t>BOLU</a:t>
                      </a:r>
                      <a:endParaRPr lang="tr-TR" sz="1000" b="1" i="0" u="none" strike="noStrike">
                        <a:solidFill>
                          <a:srgbClr val="000000"/>
                        </a:solidFill>
                        <a:effectLst/>
                        <a:latin typeface="Calibri" panose="020F0502020204030204" pitchFamily="34" charset="0"/>
                      </a:endParaRPr>
                    </a:p>
                  </a:txBody>
                  <a:tcPr marL="85655" marR="3569" marT="3569" marB="0" anchor="ctr"/>
                </a:tc>
                <a:tc>
                  <a:txBody>
                    <a:bodyPr/>
                    <a:lstStyle/>
                    <a:p>
                      <a:pPr algn="ctr" fontAlgn="ctr"/>
                      <a:r>
                        <a:rPr lang="tr-TR" sz="1000" u="none" strike="noStrike">
                          <a:effectLst/>
                        </a:rPr>
                        <a:t>4</a:t>
                      </a:r>
                      <a:endParaRPr lang="tr-TR" sz="1000" b="1" i="0" u="none" strike="noStrike">
                        <a:solidFill>
                          <a:srgbClr val="000000"/>
                        </a:solidFill>
                        <a:effectLst/>
                        <a:latin typeface="Calibri" panose="020F0502020204030204" pitchFamily="34" charset="0"/>
                      </a:endParaRPr>
                    </a:p>
                  </a:txBody>
                  <a:tcPr marL="3569" marR="3569" marT="3569" marB="0" anchor="ctr"/>
                </a:tc>
                <a:tc>
                  <a:txBody>
                    <a:bodyPr/>
                    <a:lstStyle/>
                    <a:p>
                      <a:pPr algn="ctr" fontAlgn="ctr"/>
                      <a:r>
                        <a:rPr lang="tr-TR" sz="1000" u="none" strike="noStrike">
                          <a:effectLst/>
                        </a:rPr>
                        <a:t>16</a:t>
                      </a:r>
                      <a:endParaRPr lang="tr-TR" sz="1000" b="1" i="0" u="none" strike="noStrike">
                        <a:solidFill>
                          <a:srgbClr val="000000"/>
                        </a:solidFill>
                        <a:effectLst/>
                        <a:latin typeface="Calibri" panose="020F0502020204030204" pitchFamily="34" charset="0"/>
                      </a:endParaRPr>
                    </a:p>
                  </a:txBody>
                  <a:tcPr marL="3569" marR="3569" marT="3569" marB="0" anchor="ctr"/>
                </a:tc>
                <a:tc>
                  <a:txBody>
                    <a:bodyPr/>
                    <a:lstStyle/>
                    <a:p>
                      <a:pPr algn="ctr" fontAlgn="ctr"/>
                      <a:r>
                        <a:rPr lang="tr-TR" sz="1000" u="none" strike="noStrike">
                          <a:effectLst/>
                        </a:rPr>
                        <a:t>0,32</a:t>
                      </a:r>
                      <a:endParaRPr lang="tr-TR" sz="1000" b="1" i="0" u="none" strike="noStrike">
                        <a:solidFill>
                          <a:srgbClr val="000000"/>
                        </a:solidFill>
                        <a:effectLst/>
                        <a:latin typeface="Calibri" panose="020F0502020204030204" pitchFamily="34" charset="0"/>
                      </a:endParaRPr>
                    </a:p>
                  </a:txBody>
                  <a:tcPr marL="3569" marR="3569" marT="3569" marB="0" anchor="ctr"/>
                </a:tc>
                <a:tc>
                  <a:txBody>
                    <a:bodyPr/>
                    <a:lstStyle/>
                    <a:p>
                      <a:pPr algn="ctr" fontAlgn="ctr"/>
                      <a:r>
                        <a:rPr lang="tr-TR" sz="1000" u="none" strike="noStrike">
                          <a:effectLst/>
                        </a:rPr>
                        <a:t>0,1024</a:t>
                      </a:r>
                      <a:endParaRPr lang="tr-TR" sz="1000" b="1" i="0" u="none" strike="noStrike">
                        <a:solidFill>
                          <a:srgbClr val="000000"/>
                        </a:solidFill>
                        <a:effectLst/>
                        <a:latin typeface="Calibri" panose="020F0502020204030204" pitchFamily="34" charset="0"/>
                      </a:endParaRPr>
                    </a:p>
                  </a:txBody>
                  <a:tcPr marL="3569" marR="3569" marT="3569" marB="0" anchor="ctr"/>
                </a:tc>
                <a:tc>
                  <a:txBody>
                    <a:bodyPr/>
                    <a:lstStyle/>
                    <a:p>
                      <a:pPr algn="ctr" fontAlgn="ctr"/>
                      <a:r>
                        <a:rPr lang="tr-TR" sz="1000" u="none" strike="noStrike">
                          <a:effectLst/>
                        </a:rPr>
                        <a:t>1,28</a:t>
                      </a:r>
                      <a:endParaRPr lang="tr-TR" sz="1000" b="1" i="0" u="none" strike="noStrike">
                        <a:solidFill>
                          <a:srgbClr val="000000"/>
                        </a:solidFill>
                        <a:effectLst/>
                        <a:latin typeface="Calibri" panose="020F0502020204030204" pitchFamily="34" charset="0"/>
                      </a:endParaRPr>
                    </a:p>
                  </a:txBody>
                  <a:tcPr marL="3569" marR="3569" marT="3569" marB="0" anchor="ctr"/>
                </a:tc>
                <a:tc>
                  <a:txBody>
                    <a:bodyPr/>
                    <a:lstStyle/>
                    <a:p>
                      <a:pPr algn="ctr" fontAlgn="ctr"/>
                      <a:r>
                        <a:rPr lang="tr-TR" sz="1000" u="none" strike="noStrike">
                          <a:effectLst/>
                        </a:rPr>
                        <a:t>56,79149</a:t>
                      </a:r>
                      <a:endParaRPr lang="tr-TR" sz="1000" b="1" i="0" u="none" strike="noStrike">
                        <a:solidFill>
                          <a:srgbClr val="000000"/>
                        </a:solidFill>
                        <a:effectLst/>
                        <a:latin typeface="Calibri" panose="020F0502020204030204" pitchFamily="34" charset="0"/>
                      </a:endParaRPr>
                    </a:p>
                  </a:txBody>
                  <a:tcPr marL="3569" marR="3569" marT="3569" marB="0" anchor="ctr"/>
                </a:tc>
                <a:tc>
                  <a:txBody>
                    <a:bodyPr/>
                    <a:lstStyle/>
                    <a:p>
                      <a:pPr algn="ctr" fontAlgn="ctr"/>
                      <a:r>
                        <a:rPr lang="tr-TR" sz="1000" u="none" strike="noStrike">
                          <a:effectLst/>
                        </a:rPr>
                        <a:t>2786,941</a:t>
                      </a:r>
                      <a:endParaRPr lang="tr-TR" sz="1000" b="1" i="0" u="none" strike="noStrike">
                        <a:solidFill>
                          <a:srgbClr val="000000"/>
                        </a:solidFill>
                        <a:effectLst/>
                        <a:latin typeface="Calibri" panose="020F0502020204030204" pitchFamily="34" charset="0"/>
                      </a:endParaRPr>
                    </a:p>
                  </a:txBody>
                  <a:tcPr marL="3569" marR="3569" marT="3569" marB="0" anchor="ctr"/>
                </a:tc>
                <a:tc>
                  <a:txBody>
                    <a:bodyPr/>
                    <a:lstStyle/>
                    <a:p>
                      <a:pPr algn="ctr" fontAlgn="ctr"/>
                      <a:r>
                        <a:rPr lang="tr-TR" sz="1000" u="none" strike="noStrike">
                          <a:effectLst/>
                        </a:rPr>
                        <a:t>10336,73</a:t>
                      </a:r>
                      <a:endParaRPr lang="tr-TR" sz="1000" b="1" i="0" u="none" strike="noStrike">
                        <a:solidFill>
                          <a:srgbClr val="000000"/>
                        </a:solidFill>
                        <a:effectLst/>
                        <a:latin typeface="Calibri" panose="020F0502020204030204" pitchFamily="34" charset="0"/>
                      </a:endParaRPr>
                    </a:p>
                  </a:txBody>
                  <a:tcPr marL="3569" marR="3569" marT="3569" marB="0" anchor="ctr"/>
                </a:tc>
                <a:extLst>
                  <a:ext uri="{0D108BD9-81ED-4DB2-BD59-A6C34878D82A}">
                    <a16:rowId xmlns:a16="http://schemas.microsoft.com/office/drawing/2014/main" val="2618940996"/>
                  </a:ext>
                </a:extLst>
              </a:tr>
              <a:tr h="166414">
                <a:tc>
                  <a:txBody>
                    <a:bodyPr/>
                    <a:lstStyle/>
                    <a:p>
                      <a:pPr algn="l" fontAlgn="ctr"/>
                      <a:r>
                        <a:rPr lang="tr-TR" sz="1000" u="none" strike="noStrike">
                          <a:effectLst/>
                        </a:rPr>
                        <a:t>ANTALYA</a:t>
                      </a:r>
                      <a:endParaRPr lang="tr-TR" sz="1000" b="1" i="0" u="none" strike="noStrike">
                        <a:solidFill>
                          <a:srgbClr val="000000"/>
                        </a:solidFill>
                        <a:effectLst/>
                        <a:latin typeface="Calibri" panose="020F0502020204030204" pitchFamily="34" charset="0"/>
                      </a:endParaRPr>
                    </a:p>
                  </a:txBody>
                  <a:tcPr marL="85655" marR="3569" marT="3569" marB="0" anchor="ctr"/>
                </a:tc>
                <a:tc>
                  <a:txBody>
                    <a:bodyPr/>
                    <a:lstStyle/>
                    <a:p>
                      <a:pPr algn="ctr" fontAlgn="ctr"/>
                      <a:r>
                        <a:rPr lang="tr-TR" sz="1000" u="none" strike="noStrike">
                          <a:effectLst/>
                        </a:rPr>
                        <a:t>98</a:t>
                      </a:r>
                      <a:endParaRPr lang="tr-TR" sz="1000" b="1" i="0" u="none" strike="noStrike">
                        <a:solidFill>
                          <a:srgbClr val="000000"/>
                        </a:solidFill>
                        <a:effectLst/>
                        <a:latin typeface="Calibri" panose="020F0502020204030204" pitchFamily="34" charset="0"/>
                      </a:endParaRPr>
                    </a:p>
                  </a:txBody>
                  <a:tcPr marL="3569" marR="3569" marT="3569" marB="0" anchor="ctr"/>
                </a:tc>
                <a:tc>
                  <a:txBody>
                    <a:bodyPr/>
                    <a:lstStyle/>
                    <a:p>
                      <a:pPr algn="ctr" fontAlgn="ctr"/>
                      <a:r>
                        <a:rPr lang="tr-TR" sz="1000" u="none" strike="noStrike">
                          <a:effectLst/>
                        </a:rPr>
                        <a:t>9604</a:t>
                      </a:r>
                      <a:endParaRPr lang="tr-TR" sz="1000" b="1" i="0" u="none" strike="noStrike">
                        <a:solidFill>
                          <a:srgbClr val="000000"/>
                        </a:solidFill>
                        <a:effectLst/>
                        <a:latin typeface="Calibri" panose="020F0502020204030204" pitchFamily="34" charset="0"/>
                      </a:endParaRPr>
                    </a:p>
                  </a:txBody>
                  <a:tcPr marL="3569" marR="3569" marT="3569" marB="0" anchor="ctr"/>
                </a:tc>
                <a:tc>
                  <a:txBody>
                    <a:bodyPr/>
                    <a:lstStyle/>
                    <a:p>
                      <a:pPr algn="ctr" fontAlgn="ctr"/>
                      <a:r>
                        <a:rPr lang="tr-TR" sz="1000" u="none" strike="noStrike">
                          <a:effectLst/>
                        </a:rPr>
                        <a:t>2,54</a:t>
                      </a:r>
                      <a:endParaRPr lang="tr-TR" sz="1000" b="1" i="0" u="none" strike="noStrike">
                        <a:solidFill>
                          <a:srgbClr val="000000"/>
                        </a:solidFill>
                        <a:effectLst/>
                        <a:latin typeface="Calibri" panose="020F0502020204030204" pitchFamily="34" charset="0"/>
                      </a:endParaRPr>
                    </a:p>
                  </a:txBody>
                  <a:tcPr marL="3569" marR="3569" marT="3569" marB="0" anchor="ctr"/>
                </a:tc>
                <a:tc>
                  <a:txBody>
                    <a:bodyPr/>
                    <a:lstStyle/>
                    <a:p>
                      <a:pPr algn="ctr" fontAlgn="ctr"/>
                      <a:r>
                        <a:rPr lang="tr-TR" sz="1000" u="none" strike="noStrike">
                          <a:effectLst/>
                        </a:rPr>
                        <a:t>6,4516</a:t>
                      </a:r>
                      <a:endParaRPr lang="tr-TR" sz="1000" b="1" i="0" u="none" strike="noStrike">
                        <a:solidFill>
                          <a:srgbClr val="000000"/>
                        </a:solidFill>
                        <a:effectLst/>
                        <a:latin typeface="Calibri" panose="020F0502020204030204" pitchFamily="34" charset="0"/>
                      </a:endParaRPr>
                    </a:p>
                  </a:txBody>
                  <a:tcPr marL="3569" marR="3569" marT="3569" marB="0" anchor="ctr"/>
                </a:tc>
                <a:tc>
                  <a:txBody>
                    <a:bodyPr/>
                    <a:lstStyle/>
                    <a:p>
                      <a:pPr algn="ctr" fontAlgn="ctr"/>
                      <a:r>
                        <a:rPr lang="tr-TR" sz="1000" u="none" strike="noStrike">
                          <a:effectLst/>
                        </a:rPr>
                        <a:t>248,92</a:t>
                      </a:r>
                      <a:endParaRPr lang="tr-TR" sz="1000" b="1" i="0" u="none" strike="noStrike">
                        <a:solidFill>
                          <a:srgbClr val="000000"/>
                        </a:solidFill>
                        <a:effectLst/>
                        <a:latin typeface="Calibri" panose="020F0502020204030204" pitchFamily="34" charset="0"/>
                      </a:endParaRPr>
                    </a:p>
                  </a:txBody>
                  <a:tcPr marL="3569" marR="3569" marT="3569" marB="0" anchor="ctr"/>
                </a:tc>
                <a:tc>
                  <a:txBody>
                    <a:bodyPr/>
                    <a:lstStyle/>
                    <a:p>
                      <a:pPr algn="ctr" fontAlgn="ctr"/>
                      <a:r>
                        <a:rPr lang="tr-TR" sz="1000" u="none" strike="noStrike">
                          <a:effectLst/>
                        </a:rPr>
                        <a:t>131,5076</a:t>
                      </a:r>
                      <a:endParaRPr lang="tr-TR" sz="1000" b="1" i="0" u="none" strike="noStrike">
                        <a:solidFill>
                          <a:srgbClr val="000000"/>
                        </a:solidFill>
                        <a:effectLst/>
                        <a:latin typeface="Calibri" panose="020F0502020204030204" pitchFamily="34" charset="0"/>
                      </a:endParaRPr>
                    </a:p>
                  </a:txBody>
                  <a:tcPr marL="3569" marR="3569" marT="3569" marB="0" anchor="ctr"/>
                </a:tc>
                <a:tc>
                  <a:txBody>
                    <a:bodyPr/>
                    <a:lstStyle/>
                    <a:p>
                      <a:pPr algn="ctr" fontAlgn="ctr"/>
                      <a:r>
                        <a:rPr lang="tr-TR" sz="1000" u="none" strike="noStrike">
                          <a:effectLst/>
                        </a:rPr>
                        <a:t>1122,759</a:t>
                      </a:r>
                      <a:endParaRPr lang="tr-TR" sz="1000" b="1" i="0" u="none" strike="noStrike">
                        <a:solidFill>
                          <a:srgbClr val="000000"/>
                        </a:solidFill>
                        <a:effectLst/>
                        <a:latin typeface="Calibri" panose="020F0502020204030204" pitchFamily="34" charset="0"/>
                      </a:endParaRPr>
                    </a:p>
                  </a:txBody>
                  <a:tcPr marL="3569" marR="3569" marT="3569" marB="0" anchor="ctr"/>
                </a:tc>
                <a:tc>
                  <a:txBody>
                    <a:bodyPr/>
                    <a:lstStyle/>
                    <a:p>
                      <a:pPr algn="ctr" fontAlgn="ctr"/>
                      <a:r>
                        <a:rPr lang="tr-TR" sz="1000" u="none" strike="noStrike">
                          <a:effectLst/>
                        </a:rPr>
                        <a:t>58,82451</a:t>
                      </a:r>
                      <a:endParaRPr lang="tr-TR" sz="1000" b="1" i="0" u="none" strike="noStrike">
                        <a:solidFill>
                          <a:srgbClr val="000000"/>
                        </a:solidFill>
                        <a:effectLst/>
                        <a:latin typeface="Calibri" panose="020F0502020204030204" pitchFamily="34" charset="0"/>
                      </a:endParaRPr>
                    </a:p>
                  </a:txBody>
                  <a:tcPr marL="3569" marR="3569" marT="3569" marB="0" anchor="ctr"/>
                </a:tc>
                <a:extLst>
                  <a:ext uri="{0D108BD9-81ED-4DB2-BD59-A6C34878D82A}">
                    <a16:rowId xmlns:a16="http://schemas.microsoft.com/office/drawing/2014/main" val="1632444159"/>
                  </a:ext>
                </a:extLst>
              </a:tr>
              <a:tr h="166414">
                <a:tc>
                  <a:txBody>
                    <a:bodyPr/>
                    <a:lstStyle/>
                    <a:p>
                      <a:pPr algn="l" fontAlgn="ctr"/>
                      <a:r>
                        <a:rPr lang="tr-TR" sz="1000" u="none" strike="noStrike">
                          <a:effectLst/>
                        </a:rPr>
                        <a:t> </a:t>
                      </a:r>
                      <a:endParaRPr lang="tr-TR" sz="1000" b="1" i="0" u="none" strike="noStrike">
                        <a:solidFill>
                          <a:srgbClr val="000000"/>
                        </a:solidFill>
                        <a:effectLst/>
                        <a:latin typeface="Calibri" panose="020F0502020204030204" pitchFamily="34" charset="0"/>
                      </a:endParaRPr>
                    </a:p>
                  </a:txBody>
                  <a:tcPr marL="3569" marR="3569" marT="3569" marB="0" anchor="ctr"/>
                </a:tc>
                <a:tc>
                  <a:txBody>
                    <a:bodyPr/>
                    <a:lstStyle/>
                    <a:p>
                      <a:pPr algn="ctr" fontAlgn="ctr"/>
                      <a:r>
                        <a:rPr lang="tr-TR" sz="1000" u="none" strike="noStrike">
                          <a:effectLst/>
                        </a:rPr>
                        <a:t>3698,44</a:t>
                      </a:r>
                      <a:endParaRPr lang="tr-TR" sz="1000" b="1" i="0" u="none" strike="noStrike">
                        <a:solidFill>
                          <a:srgbClr val="000000"/>
                        </a:solidFill>
                        <a:effectLst/>
                        <a:latin typeface="Calibri" panose="020F0502020204030204" pitchFamily="34" charset="0"/>
                      </a:endParaRPr>
                    </a:p>
                  </a:txBody>
                  <a:tcPr marL="3569" marR="3569" marT="3569" marB="0" anchor="ctr"/>
                </a:tc>
                <a:tc>
                  <a:txBody>
                    <a:bodyPr/>
                    <a:lstStyle/>
                    <a:p>
                      <a:pPr algn="ctr" fontAlgn="ctr"/>
                      <a:r>
                        <a:rPr lang="tr-TR" sz="1000" u="none" strike="noStrike">
                          <a:effectLst/>
                        </a:rPr>
                        <a:t>1135040,065</a:t>
                      </a:r>
                      <a:endParaRPr lang="tr-TR" sz="1000" b="1" i="0" u="none" strike="noStrike">
                        <a:solidFill>
                          <a:srgbClr val="000000"/>
                        </a:solidFill>
                        <a:effectLst/>
                        <a:latin typeface="Calibri" panose="020F0502020204030204" pitchFamily="34" charset="0"/>
                      </a:endParaRPr>
                    </a:p>
                  </a:txBody>
                  <a:tcPr marL="3569" marR="3569" marT="3569" marB="0" anchor="ctr"/>
                </a:tc>
                <a:tc>
                  <a:txBody>
                    <a:bodyPr/>
                    <a:lstStyle/>
                    <a:p>
                      <a:pPr algn="ctr" fontAlgn="ctr"/>
                      <a:r>
                        <a:rPr lang="tr-TR" sz="1000" u="none" strike="noStrike" dirty="0">
                          <a:effectLst/>
                        </a:rPr>
                        <a:t>62,03</a:t>
                      </a:r>
                      <a:endParaRPr lang="tr-TR" sz="1000" b="1" i="0" u="none" strike="noStrike" dirty="0">
                        <a:solidFill>
                          <a:srgbClr val="000000"/>
                        </a:solidFill>
                        <a:effectLst/>
                        <a:latin typeface="Calibri" panose="020F0502020204030204" pitchFamily="34" charset="0"/>
                      </a:endParaRPr>
                    </a:p>
                  </a:txBody>
                  <a:tcPr marL="3569" marR="3569" marT="3569" marB="0" anchor="ctr"/>
                </a:tc>
                <a:tc>
                  <a:txBody>
                    <a:bodyPr/>
                    <a:lstStyle/>
                    <a:p>
                      <a:pPr algn="ctr" fontAlgn="ctr"/>
                      <a:r>
                        <a:rPr lang="tr-TR" sz="1000" u="none" strike="noStrike">
                          <a:effectLst/>
                        </a:rPr>
                        <a:t>365,6345</a:t>
                      </a:r>
                      <a:endParaRPr lang="tr-TR" sz="1000" b="1" i="0" u="none" strike="noStrike">
                        <a:solidFill>
                          <a:srgbClr val="000000"/>
                        </a:solidFill>
                        <a:effectLst/>
                        <a:latin typeface="Calibri" panose="020F0502020204030204" pitchFamily="34" charset="0"/>
                      </a:endParaRPr>
                    </a:p>
                  </a:txBody>
                  <a:tcPr marL="3569" marR="3569" marT="3569" marB="0" anchor="ctr"/>
                </a:tc>
                <a:tc>
                  <a:txBody>
                    <a:bodyPr/>
                    <a:lstStyle/>
                    <a:p>
                      <a:pPr algn="ctr" fontAlgn="ctr"/>
                      <a:r>
                        <a:rPr lang="tr-TR" sz="1000" u="none" strike="noStrike">
                          <a:effectLst/>
                        </a:rPr>
                        <a:t>15160,5178</a:t>
                      </a:r>
                      <a:endParaRPr lang="tr-TR" sz="1000" b="1" i="0" u="none" strike="noStrike">
                        <a:solidFill>
                          <a:srgbClr val="000000"/>
                        </a:solidFill>
                        <a:effectLst/>
                        <a:latin typeface="Calibri" panose="020F0502020204030204" pitchFamily="34" charset="0"/>
                      </a:endParaRPr>
                    </a:p>
                  </a:txBody>
                  <a:tcPr marL="3569" marR="3569" marT="3569" marB="0" anchor="ctr"/>
                </a:tc>
                <a:tc>
                  <a:txBody>
                    <a:bodyPr/>
                    <a:lstStyle/>
                    <a:p>
                      <a:pPr algn="ctr" fontAlgn="ctr"/>
                      <a:r>
                        <a:rPr lang="tr-TR" sz="1000" u="none" strike="noStrike">
                          <a:effectLst/>
                        </a:rPr>
                        <a:t>3698,431477</a:t>
                      </a:r>
                      <a:endParaRPr lang="tr-TR" sz="1000" b="1" i="0" u="none" strike="noStrike">
                        <a:solidFill>
                          <a:srgbClr val="000000"/>
                        </a:solidFill>
                        <a:effectLst/>
                        <a:latin typeface="Calibri" panose="020F0502020204030204" pitchFamily="34" charset="0"/>
                      </a:endParaRPr>
                    </a:p>
                  </a:txBody>
                  <a:tcPr marL="3569" marR="3569" marT="3569" marB="0" anchor="ctr"/>
                </a:tc>
                <a:tc>
                  <a:txBody>
                    <a:bodyPr/>
                    <a:lstStyle/>
                    <a:p>
                      <a:pPr algn="ctr" fontAlgn="ctr"/>
                      <a:r>
                        <a:rPr lang="tr-TR" sz="1000" u="none" strike="noStrike">
                          <a:effectLst/>
                        </a:rPr>
                        <a:t>454589,3521</a:t>
                      </a:r>
                      <a:endParaRPr lang="tr-TR" sz="1000" b="1" i="0" u="none" strike="noStrike">
                        <a:solidFill>
                          <a:srgbClr val="000000"/>
                        </a:solidFill>
                        <a:effectLst/>
                        <a:latin typeface="Calibri" panose="020F0502020204030204" pitchFamily="34" charset="0"/>
                      </a:endParaRPr>
                    </a:p>
                  </a:txBody>
                  <a:tcPr marL="3569" marR="3569" marT="3569" marB="0" anchor="ctr"/>
                </a:tc>
                <a:tc>
                  <a:txBody>
                    <a:bodyPr/>
                    <a:lstStyle/>
                    <a:p>
                      <a:pPr algn="ctr" fontAlgn="ctr"/>
                      <a:r>
                        <a:rPr lang="tr-TR" sz="1000" u="none" strike="noStrike" dirty="0">
                          <a:effectLst/>
                        </a:rPr>
                        <a:t>744226,9667</a:t>
                      </a:r>
                      <a:endParaRPr lang="tr-TR" sz="1000" b="1" i="0" u="none" strike="noStrike" dirty="0">
                        <a:solidFill>
                          <a:srgbClr val="000000"/>
                        </a:solidFill>
                        <a:effectLst/>
                        <a:latin typeface="Calibri" panose="020F0502020204030204" pitchFamily="34" charset="0"/>
                      </a:endParaRPr>
                    </a:p>
                  </a:txBody>
                  <a:tcPr marL="3569" marR="3569" marT="3569" marB="0" anchor="ctr"/>
                </a:tc>
                <a:extLst>
                  <a:ext uri="{0D108BD9-81ED-4DB2-BD59-A6C34878D82A}">
                    <a16:rowId xmlns:a16="http://schemas.microsoft.com/office/drawing/2014/main" val="4104944270"/>
                  </a:ext>
                </a:extLst>
              </a:tr>
            </a:tbl>
          </a:graphicData>
        </a:graphic>
      </p:graphicFrame>
    </p:spTree>
    <p:extLst>
      <p:ext uri="{BB962C8B-B14F-4D97-AF65-F5344CB8AC3E}">
        <p14:creationId xmlns:p14="http://schemas.microsoft.com/office/powerpoint/2010/main" val="4065130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a:xfrm>
            <a:off x="8274698" y="680764"/>
            <a:ext cx="2857500" cy="582857"/>
          </a:xfrm>
        </p:spPr>
        <p:txBody>
          <a:bodyPr rtlCol="0"/>
          <a:lstStyle/>
          <a:p>
            <a:pPr rtl="0"/>
            <a:r>
              <a:rPr lang="tr-TR" b="1" dirty="0"/>
              <a:t>TABLO: X2</a:t>
            </a:r>
          </a:p>
        </p:txBody>
      </p:sp>
      <p:pic>
        <p:nvPicPr>
          <p:cNvPr id="5" name="Resim 4">
            <a:extLst>
              <a:ext uri="{FF2B5EF4-FFF2-40B4-BE49-F238E27FC236}">
                <a16:creationId xmlns:a16="http://schemas.microsoft.com/office/drawing/2014/main" id="{3D45BCD7-6CEC-D03C-776C-45B7B24737D1}"/>
              </a:ext>
            </a:extLst>
          </p:cNvPr>
          <p:cNvPicPr>
            <a:picLocks noChangeAspect="1"/>
          </p:cNvPicPr>
          <p:nvPr/>
        </p:nvPicPr>
        <p:blipFill>
          <a:blip r:embed="rId3"/>
          <a:stretch>
            <a:fillRect/>
          </a:stretch>
        </p:blipFill>
        <p:spPr>
          <a:xfrm>
            <a:off x="10896600" y="82117"/>
            <a:ext cx="1209867" cy="1209867"/>
          </a:xfrm>
          <a:prstGeom prst="rect">
            <a:avLst/>
          </a:prstGeom>
        </p:spPr>
      </p:pic>
      <p:graphicFrame>
        <p:nvGraphicFramePr>
          <p:cNvPr id="9" name="Grafik 8">
            <a:extLst>
              <a:ext uri="{FF2B5EF4-FFF2-40B4-BE49-F238E27FC236}">
                <a16:creationId xmlns:a16="http://schemas.microsoft.com/office/drawing/2014/main" id="{7D336174-E797-4549-576E-81381959D616}"/>
              </a:ext>
            </a:extLst>
          </p:cNvPr>
          <p:cNvGraphicFramePr>
            <a:graphicFrameLocks/>
          </p:cNvGraphicFramePr>
          <p:nvPr>
            <p:extLst>
              <p:ext uri="{D42A27DB-BD31-4B8C-83A1-F6EECF244321}">
                <p14:modId xmlns:p14="http://schemas.microsoft.com/office/powerpoint/2010/main" val="3782173709"/>
              </p:ext>
            </p:extLst>
          </p:nvPr>
        </p:nvGraphicFramePr>
        <p:xfrm>
          <a:off x="8108303" y="3586610"/>
          <a:ext cx="3862874" cy="3102580"/>
        </p:xfrm>
        <a:graphic>
          <a:graphicData uri="http://schemas.openxmlformats.org/drawingml/2006/chart">
            <c:chart xmlns:c="http://schemas.openxmlformats.org/drawingml/2006/chart" xmlns:r="http://schemas.openxmlformats.org/officeDocument/2006/relationships" r:id="rId4"/>
          </a:graphicData>
        </a:graphic>
      </p:graphicFrame>
      <p:pic>
        <p:nvPicPr>
          <p:cNvPr id="10" name="Resim 9">
            <a:extLst>
              <a:ext uri="{FF2B5EF4-FFF2-40B4-BE49-F238E27FC236}">
                <a16:creationId xmlns:a16="http://schemas.microsoft.com/office/drawing/2014/main" id="{831F87D7-D78B-FD9D-229E-1FBA93061C7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56088" y="1818115"/>
            <a:ext cx="2767303" cy="1610885"/>
          </a:xfrm>
          <a:prstGeom prst="rect">
            <a:avLst/>
          </a:prstGeom>
          <a:ln w="57150">
            <a:solidFill>
              <a:srgbClr val="0070C0"/>
            </a:solidFill>
          </a:ln>
        </p:spPr>
      </p:pic>
      <p:cxnSp>
        <p:nvCxnSpPr>
          <p:cNvPr id="11" name="Düz Bağlayıcı 10">
            <a:extLst>
              <a:ext uri="{FF2B5EF4-FFF2-40B4-BE49-F238E27FC236}">
                <a16:creationId xmlns:a16="http://schemas.microsoft.com/office/drawing/2014/main" id="{735EDE3E-7196-7F7F-1613-38E5B66E6CE4}"/>
              </a:ext>
            </a:extLst>
          </p:cNvPr>
          <p:cNvCxnSpPr>
            <a:cxnSpLocks/>
          </p:cNvCxnSpPr>
          <p:nvPr/>
        </p:nvCxnSpPr>
        <p:spPr>
          <a:xfrm flipV="1">
            <a:off x="8629478" y="4222049"/>
            <a:ext cx="2968473" cy="1995443"/>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15" name="Resim 14" descr="metin içeren bir resim&#10;&#10;Açıklama otomatik olarak oluşturuldu">
            <a:extLst>
              <a:ext uri="{FF2B5EF4-FFF2-40B4-BE49-F238E27FC236}">
                <a16:creationId xmlns:a16="http://schemas.microsoft.com/office/drawing/2014/main" id="{C9A15C32-AD81-EAE7-8F52-E75D92666F73}"/>
              </a:ext>
            </a:extLst>
          </p:cNvPr>
          <p:cNvPicPr>
            <a:picLocks noChangeAspect="1"/>
          </p:cNvPicPr>
          <p:nvPr/>
        </p:nvPicPr>
        <p:blipFill>
          <a:blip r:embed="rId6"/>
          <a:stretch>
            <a:fillRect/>
          </a:stretch>
        </p:blipFill>
        <p:spPr>
          <a:xfrm>
            <a:off x="166224" y="4310743"/>
            <a:ext cx="7652829" cy="2378447"/>
          </a:xfrm>
          <a:prstGeom prst="rect">
            <a:avLst/>
          </a:prstGeom>
        </p:spPr>
      </p:pic>
      <p:pic>
        <p:nvPicPr>
          <p:cNvPr id="4" name="Resim 3" descr="metin içeren bir resim&#10;&#10;Açıklama otomatik olarak oluşturuldu">
            <a:extLst>
              <a:ext uri="{FF2B5EF4-FFF2-40B4-BE49-F238E27FC236}">
                <a16:creationId xmlns:a16="http://schemas.microsoft.com/office/drawing/2014/main" id="{92CAE6FF-5301-0F3A-7640-2B588EEBCBD2}"/>
              </a:ext>
            </a:extLst>
          </p:cNvPr>
          <p:cNvPicPr>
            <a:picLocks noChangeAspect="1"/>
          </p:cNvPicPr>
          <p:nvPr/>
        </p:nvPicPr>
        <p:blipFill>
          <a:blip r:embed="rId7"/>
          <a:stretch>
            <a:fillRect/>
          </a:stretch>
        </p:blipFill>
        <p:spPr>
          <a:xfrm>
            <a:off x="220823" y="145331"/>
            <a:ext cx="7598230" cy="4076717"/>
          </a:xfrm>
          <a:prstGeom prst="rect">
            <a:avLst/>
          </a:prstGeom>
        </p:spPr>
      </p:pic>
    </p:spTree>
    <p:extLst>
      <p:ext uri="{BB962C8B-B14F-4D97-AF65-F5344CB8AC3E}">
        <p14:creationId xmlns:p14="http://schemas.microsoft.com/office/powerpoint/2010/main" val="29564102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wipe(left)">
                                      <p:cBhvr>
                                        <p:cTn id="2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 grpId="0">
        <p:bldAsOne/>
      </p:bldGraphic>
    </p:bldLst>
  </p:timing>
</p:sld>
</file>

<file path=ppt/theme/theme1.xml><?xml version="1.0" encoding="utf-8"?>
<a:theme xmlns:a="http://schemas.openxmlformats.org/drawingml/2006/main" name="Satış Yönü 16X9">
  <a:themeElements>
    <a:clrScheme name="SalesDirection">
      <a:dk1>
        <a:srgbClr val="595959"/>
      </a:dk1>
      <a:lt1>
        <a:sysClr val="window" lastClr="FFFFFF"/>
      </a:lt1>
      <a:dk2>
        <a:srgbClr val="000000"/>
      </a:dk2>
      <a:lt2>
        <a:srgbClr val="F2F2F2"/>
      </a:lt2>
      <a:accent1>
        <a:srgbClr val="1EB8C1"/>
      </a:accent1>
      <a:accent2>
        <a:srgbClr val="EF7920"/>
      </a:accent2>
      <a:accent3>
        <a:srgbClr val="EFC119"/>
      </a:accent3>
      <a:accent4>
        <a:srgbClr val="969890"/>
      </a:accent4>
      <a:accent5>
        <a:srgbClr val="50B4F2"/>
      </a:accent5>
      <a:accent6>
        <a:srgbClr val="C05A3A"/>
      </a:accent6>
      <a:hlink>
        <a:srgbClr val="EFC119"/>
      </a:hlink>
      <a:folHlink>
        <a:srgbClr val="969890"/>
      </a:folHlink>
    </a:clrScheme>
    <a:fontScheme name="Book Antiqua">
      <a:majorFont>
        <a:latin typeface="Book Antiqua"/>
        <a:ea typeface=""/>
        <a:cs typeface=""/>
      </a:majorFont>
      <a:minorFont>
        <a:latin typeface="Book Antiqu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16309197_TF03431374" id="{E14A2F2F-73A2-4645-A22D-F2FE1228C14D}" vid="{F8786BF4-695B-4173-93E0-CE87C55D4668}"/>
    </a:ext>
  </a:extLst>
</a:theme>
</file>

<file path=ppt/theme/theme2.xml><?xml version="1.0" encoding="utf-8"?>
<a:theme xmlns:a="http://schemas.openxmlformats.org/drawingml/2006/main" name="Ofis Teması">
  <a:themeElements>
    <a:clrScheme name="SalesDirection">
      <a:dk1>
        <a:srgbClr val="595959"/>
      </a:dk1>
      <a:lt1>
        <a:sysClr val="window" lastClr="FFFFFF"/>
      </a:lt1>
      <a:dk2>
        <a:srgbClr val="000000"/>
      </a:dk2>
      <a:lt2>
        <a:srgbClr val="F2F2F2"/>
      </a:lt2>
      <a:accent1>
        <a:srgbClr val="1EB8C1"/>
      </a:accent1>
      <a:accent2>
        <a:srgbClr val="EF7920"/>
      </a:accent2>
      <a:accent3>
        <a:srgbClr val="EFC119"/>
      </a:accent3>
      <a:accent4>
        <a:srgbClr val="969890"/>
      </a:accent4>
      <a:accent5>
        <a:srgbClr val="50B4F2"/>
      </a:accent5>
      <a:accent6>
        <a:srgbClr val="C05A3A"/>
      </a:accent6>
      <a:hlink>
        <a:srgbClr val="EFC119"/>
      </a:hlink>
      <a:folHlink>
        <a:srgbClr val="969890"/>
      </a:folHlink>
    </a:clrScheme>
    <a:fontScheme name="Book Antiqua">
      <a:majorFont>
        <a:latin typeface="Book Antiqua"/>
        <a:ea typeface=""/>
        <a:cs typeface=""/>
      </a:majorFont>
      <a:minorFont>
        <a:latin typeface="Book Antiqu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eması">
  <a:themeElements>
    <a:clrScheme name="SalesDirection">
      <a:dk1>
        <a:srgbClr val="595959"/>
      </a:dk1>
      <a:lt1>
        <a:sysClr val="window" lastClr="FFFFFF"/>
      </a:lt1>
      <a:dk2>
        <a:srgbClr val="000000"/>
      </a:dk2>
      <a:lt2>
        <a:srgbClr val="F2F2F2"/>
      </a:lt2>
      <a:accent1>
        <a:srgbClr val="1EB8C1"/>
      </a:accent1>
      <a:accent2>
        <a:srgbClr val="EF7920"/>
      </a:accent2>
      <a:accent3>
        <a:srgbClr val="EFC119"/>
      </a:accent3>
      <a:accent4>
        <a:srgbClr val="969890"/>
      </a:accent4>
      <a:accent5>
        <a:srgbClr val="50B4F2"/>
      </a:accent5>
      <a:accent6>
        <a:srgbClr val="C05A3A"/>
      </a:accent6>
      <a:hlink>
        <a:srgbClr val="EFC119"/>
      </a:hlink>
      <a:folHlink>
        <a:srgbClr val="969890"/>
      </a:folHlink>
    </a:clrScheme>
    <a:fontScheme name="Book Antiqua">
      <a:majorFont>
        <a:latin typeface="Book Antiqua"/>
        <a:ea typeface=""/>
        <a:cs typeface=""/>
      </a:majorFont>
      <a:minorFont>
        <a:latin typeface="Book Antiqu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İş yönelimi sunusu (geniş ekran)</Template>
  <TotalTime>1145</TotalTime>
  <Words>2648</Words>
  <Application>Microsoft Office PowerPoint</Application>
  <PresentationFormat>Geniş ekran</PresentationFormat>
  <Paragraphs>2025</Paragraphs>
  <Slides>17</Slides>
  <Notes>17</Notes>
  <HiddenSlides>0</HiddenSlides>
  <MMClips>0</MMClips>
  <ScaleCrop>false</ScaleCrop>
  <HeadingPairs>
    <vt:vector size="6" baseType="variant">
      <vt:variant>
        <vt:lpstr>Kullanılan Yazı Tipleri</vt:lpstr>
      </vt:variant>
      <vt:variant>
        <vt:i4>7</vt:i4>
      </vt:variant>
      <vt:variant>
        <vt:lpstr>Tema</vt:lpstr>
      </vt:variant>
      <vt:variant>
        <vt:i4>1</vt:i4>
      </vt:variant>
      <vt:variant>
        <vt:lpstr>Slayt Başlıkları</vt:lpstr>
      </vt:variant>
      <vt:variant>
        <vt:i4>17</vt:i4>
      </vt:variant>
    </vt:vector>
  </HeadingPairs>
  <TitlesOfParts>
    <vt:vector size="25" baseType="lpstr">
      <vt:lpstr>Amasis MT Pro Black</vt:lpstr>
      <vt:lpstr>Arial</vt:lpstr>
      <vt:lpstr>Book Antiqua</vt:lpstr>
      <vt:lpstr>Calibri</vt:lpstr>
      <vt:lpstr>Calibri Light</vt:lpstr>
      <vt:lpstr>Fairwater Script</vt:lpstr>
      <vt:lpstr>Times New Roman</vt:lpstr>
      <vt:lpstr>Satış Yönü 16X9</vt:lpstr>
      <vt:lpstr>TÜRKİYE CUMHURİYETİNDEKİ MÜLTECİ (SIĞINMACI) ANALİZİ</vt:lpstr>
      <vt:lpstr>GİRİŞ:</vt:lpstr>
      <vt:lpstr>BAĞIMLI / BAĞIMSIZ DEĞİŞKENLER</vt:lpstr>
      <vt:lpstr>PowerPoint Sunusu</vt:lpstr>
      <vt:lpstr>İŞLEMLER:</vt:lpstr>
      <vt:lpstr>PowerPoint Sunusu</vt:lpstr>
      <vt:lpstr>TABLO: X1</vt:lpstr>
      <vt:lpstr>PowerPoint Sunusu</vt:lpstr>
      <vt:lpstr>TABLO: X2</vt:lpstr>
      <vt:lpstr>PowerPoint Sunusu</vt:lpstr>
      <vt:lpstr>TABLO: X3 </vt:lpstr>
      <vt:lpstr>PowerPoint Sunusu</vt:lpstr>
      <vt:lpstr>TABLO: X4</vt:lpstr>
      <vt:lpstr>PowerPoint Sunusu</vt:lpstr>
      <vt:lpstr>TABLO: X5</vt:lpstr>
      <vt:lpstr>İKİ YILLIK EYLEM PLANIMIZ</vt:lpstr>
      <vt:lpstr>TEŞEKKÜRLER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TÜRKİYE CUMHURİYETİNDEKİ MÜLTECİ (SIĞINMACI) ANALİZİ</dc:title>
  <dc:creator>EMİR AYDEMİR</dc:creator>
  <cp:lastModifiedBy>EMİR AYDEMİR</cp:lastModifiedBy>
  <cp:revision>35</cp:revision>
  <dcterms:created xsi:type="dcterms:W3CDTF">2022-04-17T23:36:12Z</dcterms:created>
  <dcterms:modified xsi:type="dcterms:W3CDTF">2022-05-03T21:23:48Z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0x010100AA3F7D94069FF64A86F7DFF56D60E3BE</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